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6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7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8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9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0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1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2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3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4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5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6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7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18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9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20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21.xml" ContentType="application/vnd.openxmlformats-officedocument.theme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2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23.xml" ContentType="application/vnd.openxmlformats-officedocument.theme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24.xml" ContentType="application/vnd.openxmlformats-officedocument.theme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2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2" r:id="rId1"/>
    <p:sldMasterId id="2147484696" r:id="rId2"/>
    <p:sldMasterId id="2147484820" r:id="rId3"/>
    <p:sldMasterId id="2147484900" r:id="rId4"/>
    <p:sldMasterId id="2147484932" r:id="rId5"/>
    <p:sldMasterId id="2147484948" r:id="rId6"/>
    <p:sldMasterId id="2147484980" r:id="rId7"/>
    <p:sldMasterId id="2147485024" r:id="rId8"/>
    <p:sldMasterId id="2147485781" r:id="rId9"/>
    <p:sldMasterId id="2147486211" r:id="rId10"/>
    <p:sldMasterId id="2147488960" r:id="rId11"/>
    <p:sldMasterId id="2147488976" r:id="rId12"/>
    <p:sldMasterId id="2147488992" r:id="rId13"/>
    <p:sldMasterId id="2147489008" r:id="rId14"/>
    <p:sldMasterId id="2147489024" r:id="rId15"/>
    <p:sldMasterId id="2147489040" r:id="rId16"/>
    <p:sldMasterId id="2147489056" r:id="rId17"/>
    <p:sldMasterId id="2147489072" r:id="rId18"/>
    <p:sldMasterId id="2147489088" r:id="rId19"/>
    <p:sldMasterId id="2147489104" r:id="rId20"/>
    <p:sldMasterId id="2147489120" r:id="rId21"/>
    <p:sldMasterId id="2147489136" r:id="rId22"/>
    <p:sldMasterId id="2147489152" r:id="rId23"/>
    <p:sldMasterId id="2147489168" r:id="rId24"/>
    <p:sldMasterId id="2147489184" r:id="rId25"/>
    <p:sldMasterId id="2147489202" r:id="rId26"/>
  </p:sldMasterIdLst>
  <p:notesMasterIdLst>
    <p:notesMasterId r:id="rId71"/>
  </p:notesMasterIdLst>
  <p:handoutMasterIdLst>
    <p:handoutMasterId r:id="rId72"/>
  </p:handoutMasterIdLst>
  <p:sldIdLst>
    <p:sldId id="380" r:id="rId27"/>
    <p:sldId id="404" r:id="rId28"/>
    <p:sldId id="456" r:id="rId29"/>
    <p:sldId id="460" r:id="rId30"/>
    <p:sldId id="482" r:id="rId31"/>
    <p:sldId id="483" r:id="rId32"/>
    <p:sldId id="484" r:id="rId33"/>
    <p:sldId id="485" r:id="rId34"/>
    <p:sldId id="486" r:id="rId35"/>
    <p:sldId id="487" r:id="rId36"/>
    <p:sldId id="488" r:id="rId37"/>
    <p:sldId id="490" r:id="rId38"/>
    <p:sldId id="491" r:id="rId39"/>
    <p:sldId id="429" r:id="rId40"/>
    <p:sldId id="467" r:id="rId41"/>
    <p:sldId id="468" r:id="rId42"/>
    <p:sldId id="469" r:id="rId43"/>
    <p:sldId id="470" r:id="rId44"/>
    <p:sldId id="471" r:id="rId45"/>
    <p:sldId id="411" r:id="rId46"/>
    <p:sldId id="412" r:id="rId47"/>
    <p:sldId id="480" r:id="rId48"/>
    <p:sldId id="481" r:id="rId49"/>
    <p:sldId id="452" r:id="rId50"/>
    <p:sldId id="453" r:id="rId51"/>
    <p:sldId id="374" r:id="rId52"/>
    <p:sldId id="432" r:id="rId53"/>
    <p:sldId id="414" r:id="rId54"/>
    <p:sldId id="434" r:id="rId55"/>
    <p:sldId id="465" r:id="rId56"/>
    <p:sldId id="466" r:id="rId57"/>
    <p:sldId id="420" r:id="rId58"/>
    <p:sldId id="472" r:id="rId59"/>
    <p:sldId id="473" r:id="rId60"/>
    <p:sldId id="474" r:id="rId61"/>
    <p:sldId id="475" r:id="rId62"/>
    <p:sldId id="476" r:id="rId63"/>
    <p:sldId id="445" r:id="rId64"/>
    <p:sldId id="375" r:id="rId65"/>
    <p:sldId id="430" r:id="rId66"/>
    <p:sldId id="477" r:id="rId67"/>
    <p:sldId id="478" r:id="rId68"/>
    <p:sldId id="479" r:id="rId69"/>
    <p:sldId id="436" r:id="rId70"/>
  </p:sldIdLst>
  <p:sldSz cx="9144000" cy="6858000" type="screen4x3"/>
  <p:notesSz cx="6669088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E79"/>
    <a:srgbClr val="0E3C74"/>
    <a:srgbClr val="124C92"/>
    <a:srgbClr val="034EA1"/>
    <a:srgbClr val="252084"/>
    <a:srgbClr val="2D4E77"/>
    <a:srgbClr val="3366C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62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14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8.xml"/><Relationship Id="rId42" Type="http://schemas.openxmlformats.org/officeDocument/2006/relationships/slide" Target="slides/slide16.xml"/><Relationship Id="rId47" Type="http://schemas.openxmlformats.org/officeDocument/2006/relationships/slide" Target="slides/slide21.xml"/><Relationship Id="rId50" Type="http://schemas.openxmlformats.org/officeDocument/2006/relationships/slide" Target="slides/slide24.xml"/><Relationship Id="rId55" Type="http://schemas.openxmlformats.org/officeDocument/2006/relationships/slide" Target="slides/slide29.xml"/><Relationship Id="rId63" Type="http://schemas.openxmlformats.org/officeDocument/2006/relationships/slide" Target="slides/slide37.xml"/><Relationship Id="rId68" Type="http://schemas.openxmlformats.org/officeDocument/2006/relationships/slide" Target="slides/slide42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53" Type="http://schemas.openxmlformats.org/officeDocument/2006/relationships/slide" Target="slides/slide27.xml"/><Relationship Id="rId58" Type="http://schemas.openxmlformats.org/officeDocument/2006/relationships/slide" Target="slides/slide32.xml"/><Relationship Id="rId66" Type="http://schemas.openxmlformats.org/officeDocument/2006/relationships/slide" Target="slides/slide40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slide" Target="slides/slide23.xml"/><Relationship Id="rId57" Type="http://schemas.openxmlformats.org/officeDocument/2006/relationships/slide" Target="slides/slide31.xml"/><Relationship Id="rId61" Type="http://schemas.openxmlformats.org/officeDocument/2006/relationships/slide" Target="slides/slide3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52" Type="http://schemas.openxmlformats.org/officeDocument/2006/relationships/slide" Target="slides/slide26.xml"/><Relationship Id="rId60" Type="http://schemas.openxmlformats.org/officeDocument/2006/relationships/slide" Target="slides/slide34.xml"/><Relationship Id="rId65" Type="http://schemas.openxmlformats.org/officeDocument/2006/relationships/slide" Target="slides/slide39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56" Type="http://schemas.openxmlformats.org/officeDocument/2006/relationships/slide" Target="slides/slide30.xml"/><Relationship Id="rId64" Type="http://schemas.openxmlformats.org/officeDocument/2006/relationships/slide" Target="slides/slide38.xml"/><Relationship Id="rId69" Type="http://schemas.openxmlformats.org/officeDocument/2006/relationships/slide" Target="slides/slide4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5.xml"/><Relationship Id="rId7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slide" Target="slides/slide20.xml"/><Relationship Id="rId59" Type="http://schemas.openxmlformats.org/officeDocument/2006/relationships/slide" Target="slides/slide33.xml"/><Relationship Id="rId67" Type="http://schemas.openxmlformats.org/officeDocument/2006/relationships/slide" Target="slides/slide4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54" Type="http://schemas.openxmlformats.org/officeDocument/2006/relationships/slide" Target="slides/slide28.xml"/><Relationship Id="rId62" Type="http://schemas.openxmlformats.org/officeDocument/2006/relationships/slide" Target="slides/slide36.xml"/><Relationship Id="rId70" Type="http://schemas.openxmlformats.org/officeDocument/2006/relationships/slide" Target="slides/slide44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7B2DC048-24C2-4926-B85A-938B7A49AD44}" type="datetimeFigureOut">
              <a:rPr lang="nl-NL" altLang="nl-BE"/>
              <a:pPr>
                <a:defRPr/>
              </a:pPr>
              <a:t>6-2-2017</a:t>
            </a:fld>
            <a:endParaRPr lang="nl-NL" altLang="nl-BE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A39C4C-E81E-4C61-B1D4-4D1F7FCF16B2}" type="slidenum">
              <a:rPr lang="nl-NL" altLang="nl-BE"/>
              <a:pPr/>
              <a:t>‹N°›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17424711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758F962-E5B1-45E0-A77E-78AEDB289399}" type="datetimeFigureOut">
              <a:rPr lang="fr-BE"/>
              <a:pPr>
                <a:defRPr/>
              </a:pPr>
              <a:t>6/02/2017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908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6663" y="9428163"/>
            <a:ext cx="2890837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4D1A4CA-9233-4C9B-B234-DB161F498126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15494831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BE" altLang="fr-FR"/>
          </a:p>
        </p:txBody>
      </p:sp>
      <p:sp>
        <p:nvSpPr>
          <p:cNvPr id="2314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C87BB66-A109-4444-A3BB-9500896008C1}" type="slidenum">
              <a:rPr lang="fr-BE" altLang="fr-FR">
                <a:solidFill>
                  <a:srgbClr val="000000"/>
                </a:solidFill>
              </a:rPr>
              <a:pPr/>
              <a:t>1</a:t>
            </a:fld>
            <a:endParaRPr lang="fr-BE" alt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 dirty="0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r>
              <a:rPr lang="nl-BE" altLang="fr-FR" sz="1800" smtClean="0">
                <a:latin typeface="Arial" pitchFamily="34" charset="0"/>
                <a:ea typeface="MS PGothic" pitchFamily="34" charset="-128"/>
              </a:rPr>
              <a:t>  </a:t>
            </a:r>
            <a:endParaRPr lang="nl-NL" altLang="fr-FR" sz="1800" smtClean="0">
              <a:latin typeface="Arial" pitchFamily="34" charset="0"/>
              <a:ea typeface="MS PGothic" pitchFamily="34" charset="-128"/>
            </a:endParaRPr>
          </a:p>
          <a:p>
            <a:pPr marL="228600" indent="-228600"/>
            <a:endParaRPr lang="fr-FR" altLang="fr-FR" sz="1800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r>
              <a:rPr lang="nl-BE" altLang="fr-FR" sz="1800" smtClean="0">
                <a:latin typeface="Arial" pitchFamily="34" charset="0"/>
                <a:ea typeface="MS PGothic" pitchFamily="34" charset="-128"/>
              </a:rPr>
              <a:t>  </a:t>
            </a:r>
            <a:endParaRPr lang="nl-NL" altLang="fr-FR" sz="1800" smtClean="0">
              <a:latin typeface="Arial" pitchFamily="34" charset="0"/>
              <a:ea typeface="MS PGothic" pitchFamily="34" charset="-128"/>
            </a:endParaRPr>
          </a:p>
          <a:p>
            <a:pPr marL="228600" indent="-228600"/>
            <a:endParaRPr lang="fr-FR" altLang="fr-FR" sz="1800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746625"/>
            <a:ext cx="533400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US" altLang="nl-BE">
              <a:latin typeface="Lucida Grande"/>
              <a:sym typeface="Lucida Grande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 smtClean="0"/>
              <a:t>  </a:t>
            </a:r>
            <a:endParaRPr lang="nl-NL" altLang="nl-BE" sz="1800" smtClean="0"/>
          </a:p>
          <a:p>
            <a:pPr marL="228600" indent="-228600" eaLnBrk="1" hangingPunct="1"/>
            <a:endParaRPr lang="fr-FR" altLang="nl-BE" sz="18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 smtClean="0"/>
              <a:t>  </a:t>
            </a:r>
            <a:endParaRPr lang="nl-NL" altLang="nl-BE" sz="1800" smtClean="0"/>
          </a:p>
          <a:p>
            <a:pPr marL="228600" indent="-228600" eaLnBrk="1" hangingPunct="1"/>
            <a:endParaRPr lang="fr-FR" altLang="nl-BE" sz="18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 smtClean="0"/>
              <a:t>  </a:t>
            </a:r>
            <a:endParaRPr lang="nl-NL" altLang="nl-BE" sz="1800" smtClean="0"/>
          </a:p>
          <a:p>
            <a:pPr marL="228600" indent="-228600" eaLnBrk="1" hangingPunct="1"/>
            <a:endParaRPr lang="fr-FR" altLang="nl-BE" sz="18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 smtClean="0"/>
              <a:t>  </a:t>
            </a:r>
            <a:endParaRPr lang="nl-NL" altLang="nl-BE" sz="1800" smtClean="0"/>
          </a:p>
          <a:p>
            <a:pPr marL="228600" indent="-228600" eaLnBrk="1" hangingPunct="1"/>
            <a:endParaRPr lang="fr-FR" altLang="nl-BE" sz="18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 smtClean="0"/>
              <a:t>  </a:t>
            </a:r>
            <a:endParaRPr lang="nl-NL" altLang="nl-BE" sz="1800" smtClean="0"/>
          </a:p>
          <a:p>
            <a:pPr marL="228600" indent="-228600" eaLnBrk="1" hangingPunct="1"/>
            <a:endParaRPr lang="fr-FR" altLang="nl-BE" sz="18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nl-BE" sz="1800"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/>
              <a:t>  </a:t>
            </a:r>
            <a:endParaRPr lang="nl-NL" altLang="nl-BE" sz="1800"/>
          </a:p>
          <a:p>
            <a:pPr marL="228600" indent="-228600" eaLnBrk="1" hangingPunct="1"/>
            <a:endParaRPr lang="fr-FR" altLang="nl-BE" sz="18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/>
              <a:t>  </a:t>
            </a:r>
            <a:endParaRPr lang="nl-NL" altLang="nl-BE" sz="1800"/>
          </a:p>
          <a:p>
            <a:pPr marL="228600" indent="-228600" eaLnBrk="1" hangingPunct="1"/>
            <a:endParaRPr lang="fr-FR" altLang="nl-BE" sz="18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/>
              <a:t>  </a:t>
            </a:r>
            <a:endParaRPr lang="nl-NL" altLang="nl-BE" sz="1800"/>
          </a:p>
          <a:p>
            <a:pPr marL="228600" indent="-228600" eaLnBrk="1" hangingPunct="1"/>
            <a:endParaRPr lang="fr-FR" altLang="nl-BE" sz="18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/>
              <a:t>  </a:t>
            </a:r>
            <a:endParaRPr lang="nl-NL" altLang="nl-BE" sz="1800"/>
          </a:p>
          <a:p>
            <a:pPr marL="228600" indent="-228600" eaLnBrk="1" hangingPunct="1"/>
            <a:endParaRPr lang="fr-FR" altLang="nl-BE" sz="18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/>
              <a:t>  </a:t>
            </a:r>
            <a:endParaRPr lang="nl-NL" altLang="nl-BE" sz="1800"/>
          </a:p>
          <a:p>
            <a:pPr marL="228600" indent="-228600" eaLnBrk="1" hangingPunct="1"/>
            <a:endParaRPr lang="fr-FR" altLang="nl-BE" sz="18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/>
              <a:t>  </a:t>
            </a:r>
            <a:endParaRPr lang="nl-NL" altLang="nl-BE" sz="1800"/>
          </a:p>
          <a:p>
            <a:pPr marL="228600" indent="-228600" eaLnBrk="1" hangingPunct="1"/>
            <a:endParaRPr lang="fr-FR" altLang="nl-BE" sz="18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BE" altLang="fr-F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 smtClean="0"/>
              <a:t>  </a:t>
            </a:r>
            <a:endParaRPr lang="nl-NL" altLang="nl-BE" sz="1800" smtClean="0"/>
          </a:p>
          <a:p>
            <a:pPr marL="228600" indent="-228600" eaLnBrk="1" hangingPunct="1"/>
            <a:endParaRPr lang="fr-FR" altLang="nl-BE" sz="180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 smtClean="0"/>
              <a:t>  </a:t>
            </a:r>
            <a:endParaRPr lang="nl-NL" altLang="nl-BE" sz="1800" smtClean="0"/>
          </a:p>
          <a:p>
            <a:pPr marL="228600" indent="-228600" eaLnBrk="1" hangingPunct="1"/>
            <a:endParaRPr lang="fr-FR" altLang="nl-BE" sz="180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 smtClean="0"/>
              <a:t>  </a:t>
            </a:r>
            <a:endParaRPr lang="nl-NL" altLang="nl-BE" sz="1800" smtClean="0"/>
          </a:p>
          <a:p>
            <a:pPr marL="228600" indent="-228600" eaLnBrk="1" hangingPunct="1"/>
            <a:endParaRPr lang="fr-FR" altLang="nl-BE" sz="180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4714875"/>
            <a:ext cx="489426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67" tIns="45833" rIns="91667" bIns="45833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nl-BE" altLang="nl-BE" sz="1800" smtClean="0"/>
              <a:t>  </a:t>
            </a:r>
            <a:endParaRPr lang="nl-NL" altLang="nl-BE" sz="1800" smtClean="0"/>
          </a:p>
          <a:p>
            <a:pPr marL="228600" indent="-228600" eaLnBrk="1" hangingPunct="1"/>
            <a:endParaRPr lang="fr-FR" altLang="nl-BE" sz="180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2488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155" y="4714876"/>
            <a:ext cx="533277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lIns="92113" tIns="46058" rIns="92113" bIns="46058" numCol="1" anchor="t" anchorCtr="0" compatLnSpc="1">
            <a:prstTxWarp prst="textNoShape">
              <a:avLst/>
            </a:prstTxWarp>
          </a:bodyPr>
          <a:lstStyle/>
          <a:p>
            <a:pPr marL="292100" indent="-292100"/>
            <a:endParaRPr lang="en-US" altLang="nl-BE" sz="1100" smtClean="0">
              <a:latin typeface="Futura Book" charset="0"/>
              <a:sym typeface="Futura Book" charset="0"/>
            </a:endParaRPr>
          </a:p>
          <a:p>
            <a:pPr marL="292100" indent="-292100"/>
            <a:endParaRPr lang="en-US" altLang="nl-BE" sz="1100" smtClean="0">
              <a:latin typeface="Futura Book" charset="0"/>
              <a:sym typeface="Futura Book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BE" alt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2488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Rectangle 3"/>
          <p:cNvSpPr>
            <a:spLocks noGrp="1"/>
          </p:cNvSpPr>
          <p:nvPr>
            <p:ph type="body" idx="1"/>
          </p:nvPr>
        </p:nvSpPr>
        <p:spPr bwMode="auto">
          <a:xfrm>
            <a:off x="668338" y="4714875"/>
            <a:ext cx="5332412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nl-NL" altLang="nl-BE" sz="1800"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3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Layouts/_rels/slideLayout3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Layouts/_rels/slideLayout3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Layouts/_rels/slideLayout3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Layouts/_rels/slideLayout3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3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0C6B4-697C-42E8-87ED-8C158F1F5324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0DBB1-265A-4AB6-9693-E5023A3524D6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2888285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2148A-FB14-4FD3-974E-91A0EE48897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D403C4-DDFD-44C8-BED6-DFA6B236A29A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1851800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44D2A-5B3C-4BC3-875A-BEA2DD3BF8D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EF1B43-9A37-412C-A33C-5785B5009A64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119623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DE50C-9B3D-4B76-88CE-EA2DCE5B95AC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E534B-12FE-4225-B0E3-AC0A5D593715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883589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C2907-9170-4371-9CE9-94A67F2F4FE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1DDA45-7810-4815-9BA8-B705900D607A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223152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295A3-5DA8-41DD-98E0-E73518C2CF2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A8AE4-9BC1-4D9D-9A50-C86F7642ABEC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185533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3E1CD-C755-4736-893E-95B055D0CDC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D5535-31EE-468C-BED8-08665CB97F8C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134105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E0B5F-8F2C-40AA-9B37-EAA1DFA1A1F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4F7AC-0242-4A08-A165-743BFE52ED70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3881404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3211E-437E-4EBC-A1A6-DF115BB2B23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3606F-47DF-469D-9576-AB18DC5F5AFE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3545412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CA27E-8D59-4834-B43B-2AE9E6993BD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8C4F7-1BAB-4191-98EC-C29D057A6F1E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264682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76B2-3A0E-4390-9888-3F7FB39F21D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3B025-3405-40FF-984D-D413FF6F15F3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917929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>
                <a:solidFill>
                  <a:schemeClr val="bg1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77078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717E5-DC25-42A5-B479-B7CC2E96389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5B6A6-EC63-4DFE-8D27-9CC71D58F086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2890524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2C92B-2FFA-433B-A324-99164EEF981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F6C3D-83E5-4406-990E-E53454EE49DE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96906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5DA8AA2-0744-4D02-A388-90BFE1FB2FA4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61A5C3E-43AE-4732-8309-77732D4636E0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972807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744F23E-9E95-4428-A106-67A19D7F1FDE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46C7CD9-BA5B-4489-8ABF-51D3B3403A2B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749488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374446A-74A3-4AE2-9D7F-4826B8EBC75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907FAFB-4C03-4A4B-B744-2581CB654DE4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615348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61D049C-E827-4C4D-B176-E71E3C4CBB6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AF136D8-17BF-4C21-9985-323955AC7674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80976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0778A75-193C-4155-97E6-FD53E8DA6D8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658B069-580E-4ABA-B64D-01FAD3AA79E3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197637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B948286-44F0-445F-89C9-C93616220DD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2213D87-D267-4328-8F51-0C2B1D6FA20A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416520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A80B008-A588-4B94-BBCE-64CF5F69C51E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901E30C-A392-415C-8174-B55BFD26F934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9187717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D3B261C-E47E-4872-AABE-7941886C038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21831CB-A366-4C02-A438-3CF83A901D5F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6969427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DD50D61-D945-4D3F-8F44-C89ED278313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5C10FD0-4F54-4583-99CB-F798C273A685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1662609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4C4F573-23DF-4262-BD90-C9E09D680029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BD066E9-CC93-4370-9AA1-5C5592A11DE1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2964629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21500" y="-26988"/>
            <a:ext cx="2222500" cy="6153151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250825" y="-26988"/>
            <a:ext cx="6518275" cy="6153151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56A4DAA-45CD-4846-9907-CF580B0BEB7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4DF242D-0351-42C2-BE58-9A6C7C79D330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28377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EC436DC-823D-486E-93D9-A2C6306BB10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4070946-D1DE-4682-BB57-C6A54B1E4BCA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5295144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5FBD0B8-66EC-4401-B9F4-D732CCC5998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70AAA2E-731C-4921-A486-84A4CFD38A5B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5039843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9A0A4E2-359A-487C-B008-C6B6840E748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6FBAF8A-10ED-49F6-A6FE-256D8AABFDE6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436559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7F24055-AE49-4F55-9F7D-4BFE861595E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5A75737-E54C-4091-BE48-FD7BD93AB854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2216735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826EAFF-B99C-4772-BBCF-EF30CE53741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E9D9271-1B6F-439B-A9A9-6807B2A6B5A2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4094589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8890771-5AE3-4129-8E4B-9FBEC4F235B4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1CCD0BE-64D1-4B76-A7A4-F2EAEDADE869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4384425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A0A877A-1E36-44E5-9D8E-59E9F21F6C6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F68280C-BE5D-426A-9063-A0F00C811173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695263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2D5F1B1-F649-4B49-9634-870CA2E4918C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2FA864B-FDB0-424C-96DD-727E5AB8DEAA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0030032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25CF17B-C327-43A9-8C20-2A7CE4817D99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A0B04E6-405B-4B9C-BEF8-6166D2CBEABA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3092151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B400D81-4681-40C9-9C75-024BFCA01FC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5441872-4189-4D0F-B58F-C00B9BE397F0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0233171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B1C0945-762B-4558-B6FA-32ABDACF8009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30BE95D-5132-4366-9F05-5C394AC677E2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0037889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808324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FDBAE2F-3433-4E32-9CC3-BF9EB8837EA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FEE8386-798E-431B-8963-E946C07717F0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2296252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89C31F4-3838-4E6B-81C1-5EE62D4628BA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653AA0A-B5A7-4271-A9D0-99619BE1CDDB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8925632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fld id="{B70F6C16-2304-4DDF-9FC2-8D1CF0104B7A}" type="slidenum">
              <a:rPr lang="nl-NL" altLang="nl-BE"/>
              <a:pPr/>
              <a:t>‹N°›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11936499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9A2CBCD-9646-4354-96B4-D188AE87D3C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C2F6E17-6A3C-4080-BB5B-F8912B868752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7518078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C5FE8F4-D75A-4CAB-9538-F5C8764F5A5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B855A58-3F1A-4A68-AD88-9D55FF41C0E3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217648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9A12712-3C24-47CF-A673-08C698875E2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082B6A7-EC2D-4B54-98C2-F9C7AA93D074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2169883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49A4AC1-319A-4492-B1CF-A9949D3BF81B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9B10EC9-DF8E-4FF0-B205-9AC4D9ADBACE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817571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27156A1-13D2-48BE-84F3-AC46378761BB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F5589EB-4511-4D17-9F66-168E5671F769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091967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B3E0A1A-CBF1-458B-8A1F-A1911687CDE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3BCB52C-5016-4C2A-A4AC-88F9CE30DE35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7044857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FF0C5FD-5A3B-4B66-81AD-CDD03D994BC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3701F62-FE7B-44C8-85AC-EFEA71CF2EE8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42263743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F533797-B9A2-4F3F-9764-70A4C637129B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B0DF89A-2A05-48A9-9954-21A4CA6BBD9F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7306429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53417F3-D0F5-4A9A-81A0-6E88E1073E4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6A1C520-7A5A-4775-96DF-B9F73C0A0A92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3946342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41E9FE4-5794-4681-B413-CE4363965F1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A16BF8A8-4678-43B7-B84A-7A45ED702A7F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8879539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3B0DB52-24C9-43B4-BE5F-9D5918E6D95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ADD379F-E1EE-4AD0-87BB-9E409C0308AD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2904150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8144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95D7C89-E209-48DC-AD92-0EA12332886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74810DC-D4BF-44D1-9E96-665DE59CC74B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0155732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A6D556A-33B3-402B-9CD5-B694103A94C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9CD501C-E76A-4AD3-A14A-ED3FCD4CB807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8326885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fld id="{D5F08A53-0001-4B69-8CB0-52651136390F}" type="slidenum">
              <a:rPr lang="nl-NL" altLang="nl-BE"/>
              <a:pPr/>
              <a:t>‹N°›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18365336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6E2CD83-C8F0-496A-9FC4-E4F3BF9524BE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A14D497B-2B8E-479B-BE8B-5807023D9A63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60344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1B3DFE2-A372-4BC5-8861-8CEDA6396ADA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08830EE-FF3B-4415-936C-B7CFA3785541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2336749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FB4A453-20D4-47CF-8555-E5058FE5EE6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58C91BB-5395-4337-ACD1-B97377DABF27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7005289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FB1ECCA-7349-4664-845C-D5AF9FBA7B0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BBE8A7F-5BFA-4DA5-8DC7-70ED7B31A08C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1865960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A6A2F84-8E42-40DF-9A38-18B17554785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C6ACB66-B462-454A-AC3A-35A607470106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226199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7FE3877-E136-49EE-BC5B-537FE0CDD73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6D3E3AC-0BF5-46D3-A152-4E189CA6FC9D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5382309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48418B0-8C0C-4A81-ABE8-27E318D863DB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FE4E2A9-8563-4BA8-A88F-1BA1DBD2D406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319748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9D23FF0-FAED-4FBE-B6AA-B8CF8E5FE30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12B81BE-3F7A-496B-A6AB-B4F698F0ED9F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0506303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099635D-C1B8-469D-9A91-CE0B4ABB6F3B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5C41794-0F0D-43B7-A75C-68D9599CC219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6153274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B2AD6D2-2C39-40D7-9B0D-4037CEBD7EC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AA39737-B132-4C3D-8D23-FC96E67AA825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1333252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08B749A-8308-438D-8D5A-44D2F7190E1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A2E749A-D579-4DFB-99A3-86F3465B64D0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4702419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424056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A861111-CAC0-4891-9D85-A098ABCD4599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C8AA2A4-867C-40AB-AFE9-8C49E2EF678C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0977128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162F13B-1AB8-4920-8AF2-9B9056FFE7D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7AC77B6-3F3B-4303-91D7-1FE5026044CB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8291005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fld id="{257BE829-86E7-41E8-BC6E-F592787363E7}" type="slidenum">
              <a:rPr lang="nl-NL" altLang="nl-BE"/>
              <a:pPr/>
              <a:t>‹N°›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28852178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136E03B-8594-4358-950C-515CA32097C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D12CEF5-927C-4435-A83C-D8BB9248C981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016413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18431ED-A83A-4AC9-8B36-DAE179EDB67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F983D2B-04A6-4AAB-982C-165F463DFC9B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4613605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BB135EE-870A-49F4-9145-8924F7FDBB37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296E7D4-2B20-4308-8110-DDA650404F99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8712512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8A065B1-F0C3-41D8-800A-923C8C2A5B1C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C386E98-74B3-4824-A2BF-44533F243644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9993689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FB555B0-AF13-4F72-A490-35AFBC78EEE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6C705A7-1E39-484F-853D-0CD60E38331C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9166398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77016AA-D3B6-4F60-97E1-E81E95154BB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4EBF788-1635-42B9-AB3A-B6EEC9F37F86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7339431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86A4A5B-8FAD-4EBB-855B-97F698019049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3F77FF8-4F5E-45D2-B936-68615E43336E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5142093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CBFC199-BD56-4C57-AEEC-02BB5703EE1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CFBEBEC-424B-45BA-8B4A-0A663510AC46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9515972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650DCDA-0F07-40CA-87E7-CDA25B22AC7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320500A-A186-4287-B55A-FFD9A0412FDF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7918883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5956090-2578-4121-9235-F9D1E1622539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BE5FACF-B3CC-4929-BF9A-3E5FF8862C50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41363465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7C8025E-82E2-42E8-A0B9-4A3A3FFD260C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676B629-A167-4EF4-B288-E5F29381BCAB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6556332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596906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160A0CF-D1FE-41AF-AD21-5673CEAD32A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9C08402-38C5-4F8A-AE3A-613C55256351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0040150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C8C6917-9B79-48BE-9805-9DD75BD9661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F851741-816E-434E-8487-295B5348A414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5697086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fld id="{B0DF423E-FE87-459E-A7CF-2BE0D3CB2E22}" type="slidenum">
              <a:rPr lang="nl-NL" altLang="nl-BE"/>
              <a:pPr/>
              <a:t>‹N°›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409038532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01278CA-A9C8-492F-9627-4A85F85541E7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5847D40-518A-4FC3-8AFE-84A6EA943C23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93204283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0BFD995-7AD4-4776-866A-AA3762A2255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129D920-3557-48BA-AFC8-70E27397E947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4020187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670B0A9-3C1D-4C3A-93B1-9C883C1AC9A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763B356-E56B-478F-B2CE-B6D0D8C061C9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434542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D903863-90DE-4F9A-92FF-473525156587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DC34B01-35FE-4E29-BA14-A80C462D9374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74876495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8564D97-A5BB-4300-8765-CCB6E35E478A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1338E55-5E38-411B-840E-113A6F462EA3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08586292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245EDD5-D5F5-473D-AC20-1DD222BA19F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4C86DEB-7850-4FD8-9B82-4195141BE095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5660123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416909C-2EA0-4605-80CB-5781177DD20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C0B91D2-FED2-4D94-988B-EA5224EFB7DD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65515290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4FD401D-0471-499A-ADC0-6752A69F850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A5A679C-3D2D-4C51-B359-F3FEF517AB00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23103560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8ABEE39-DD5B-4D9A-8A92-FB63AC920E2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DEE2449-04AB-44D3-B1A1-2B18DBC21620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44077510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7B26434-C9C9-43C3-9240-8F21951A1D04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FD12CD6-DC0F-41A0-AE25-F3DDF994AA59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6376520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34B9710-E1FC-43C5-82E3-9A1C84EBD4AB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B0B5106-4C88-4FA5-B029-EA6E0186C5AA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99933771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6557659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AF19377-34AD-4E95-A3B9-E424228E50DB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F32ED16-FEA1-4CF6-85C6-19CC38504577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4599678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C04E7E2-538F-42F7-B6AB-2939FE1CF88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0643E1B-0009-401F-9CA0-7DB0CD309DAD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22227169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fld id="{8390D427-D214-46ED-8A81-F3B8CC605584}" type="slidenum">
              <a:rPr lang="nl-NL" altLang="nl-BE"/>
              <a:pPr/>
              <a:t>‹N°›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195655281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90B57-A431-40EB-ABAE-DEA404FDBC4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19083-B852-46CB-B207-2C35EBA784D1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231511336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8B6D6-331F-4C1B-9712-270EE3609E64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E3D4E3-A7A4-4770-AB37-CEABFBF83275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10282128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02B86-FB8B-48EE-93E8-53AE6E8EC1A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9D2B5-34D2-49FE-95AF-75742C20F75E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19751598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094FE-FE2A-4C60-938C-C9D5065A1B19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51539E-F847-4E81-8F7E-E1E9CECC5020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27782825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C171C-0E92-4D7D-B0D2-E8BD60684DAE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FB83A-732E-4C5A-B82D-52CC1AC08B35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356278599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BF2EC-3461-44D5-88AB-BF0E79E87EF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DB4A59-637C-479E-89D8-BCD52BE2ACFB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5919697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21C4A-EBB6-481B-B900-C3B794EBCEF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91CB2-690E-4481-8023-DA5F24735246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5242255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C8B66-6E50-48E4-AF09-BC773AD07A3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90AE0-7E46-460A-A4EE-001B5EE18D65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124018501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A7678-9875-463F-B31A-14CCC008A3A7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2DA286-4991-4A7A-8D84-D5FDE170D0B9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317569388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995F1-EB37-48EF-A1D1-89A14D0E189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E7C59B-C1A3-4894-982D-469BE115B9CD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9627134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F1818-F44B-4D45-8C37-8567E8D53CC9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A7E57-0A36-4132-B620-78268E29FE3D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200157018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83468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0A8B0-9316-4CA1-8921-9ECBFAC9A014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5E05F-A74E-4865-B2AC-888C23610E98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348093538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97AE0-B3E5-413A-8010-1D9ED29E4094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857C4-2B69-4815-B53D-77351B4292E6}" type="slidenum">
              <a:rPr lang="fr-BE" altLang="nl-BE"/>
              <a:pPr/>
              <a:t>‹N°›</a:t>
            </a:fld>
            <a:endParaRPr lang="fr-BE" altLang="nl-BE"/>
          </a:p>
        </p:txBody>
      </p:sp>
    </p:spTree>
    <p:extLst>
      <p:ext uri="{BB962C8B-B14F-4D97-AF65-F5344CB8AC3E}">
        <p14:creationId xmlns:p14="http://schemas.microsoft.com/office/powerpoint/2010/main" val="421373842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80D45F4-AF1F-417B-AEAC-3C848F6118A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4C81CC7-D6CF-4437-BAE6-4AF09EA43B6E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25114345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66FFD73-0B5E-442A-9000-008BC5B08B3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F07E837-8393-435D-8DD7-9C90313DC50E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71863248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C3C691A-921D-423A-8FB4-0065D180189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14878E4-C80E-4B5C-B8DF-0D7A399EDAF6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3657918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DBFFCA0-8CCE-4898-A687-6BA1A067D71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D3F3C3D-996C-42CA-AA31-758B1FB8C7D9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8934357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57BE98C-8203-4B1F-A914-3D65EE8B4AF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4970329-3D5B-4919-8F56-17AF3BFE4AD6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24709868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B6856B9-CFAF-4D6C-B049-674E487330D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E709BD2-C55E-439B-8BCC-498985C5C4D9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05669475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81CEA27-AE33-48F6-8012-017957B1C3C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FD07F53-560F-48F9-ACF8-8A47EE555746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50092404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320FD6A-AFC0-487E-921C-1D86AA76281C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23C4CF2-1AE7-454D-A95B-7D80042576BD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25591734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73B3A58-15C2-486F-BD87-95EB5FBC580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51AA215-A489-469F-B810-CD81E0751FC8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93843774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EECA05F-EE1E-4129-8B96-67A8273A63C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E8ED935-9019-4B8F-9852-CF2BB5A15E9E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93079298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5F3E695-5F72-496B-B669-92FC1989494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DB972A8-74AE-4816-8D7D-D582AD5A7068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84753103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6262598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7B8B18E-E223-4BEB-86A3-403E6AFB9BA7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6BA380B-558E-4819-A6A9-7E3F70973025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24174144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4308133-405D-4A3D-924D-578609A9F55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5F1EDE8-73DA-4146-8391-4147F1AF3A82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9301183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fld id="{7DB22803-3BC5-4C6B-A1A0-F87721B734C5}" type="slidenum">
              <a:rPr lang="nl-NL" altLang="nl-BE"/>
              <a:pPr/>
              <a:t>‹N°›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7960390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0825" y="0"/>
            <a:ext cx="8893175" cy="9032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A4279ED-7F41-4E22-BEA5-3DEB6A58610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C5BC8A0-F220-4255-A517-251231AC0E6C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420171768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A11C079-8446-4EBD-8612-50FFB92F289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CE026DC-7E10-4506-864E-CA57A5B3BF72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91289155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9798B37-F0FB-4759-8EA6-892F6781FB7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2622F56-ED26-4C7E-962F-D5CE3C6858AF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90234522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764506"/>
            <a:ext cx="4040188" cy="42567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2474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764506"/>
            <a:ext cx="4041775" cy="42567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04C54D6-71AE-4B62-B085-0ACEC54E5D7B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AF88D1D-D49F-4649-BFC2-0358BDC2D0F6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428338164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84370FB-D515-4754-A9AB-53423A55ECCC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118DA66-56B9-4BB9-9500-33B14CFCA83C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00999766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1F053F1-BDF7-415A-A8CC-8F46BDB28C4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C4F8D44-8357-4BBA-80E3-87E7FE6E971E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286475847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5C9FB39-7A74-41FB-AA87-67A836A96C8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35FA6F2-6E41-4A83-AA2C-210E21BD59CD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107974696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C8A5D0B-0EB7-4831-923F-0DF069E62F69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8D4B2D7-4B39-4AB3-B858-3324CC14FAAF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51706631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7293"/>
            <a:ext cx="8229600" cy="4525963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E6C33CA-3312-4E90-900C-48FE892A370A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A3E03B91-B922-4692-8DE0-D8AB1641B81F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53117638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907088" y="1052736"/>
            <a:ext cx="2057400" cy="507342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79512" y="1052736"/>
            <a:ext cx="6624736" cy="5073427"/>
          </a:xfrm>
        </p:spPr>
        <p:txBody>
          <a:bodyPr vert="eaVert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2C3E61C-7657-4CFC-A92E-978774C0A2CE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C6892C6-7809-446F-8EB8-0ABF64EA58CE}" type="slidenum">
              <a:rPr lang="fr-BE" altLang="en-US"/>
              <a:pPr/>
              <a:t>‹N°›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52252028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80815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72003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6374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6082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81475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03506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42089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95498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84067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88069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36030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8903971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35725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1506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2219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89223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1359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07669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00505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9567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00695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03676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58863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23422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3044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58993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2741214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5141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08212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04402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5000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81074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10500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61827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6873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015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38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66288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97206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61359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25381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9241818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78387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41417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15399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6320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7109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56935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64396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52796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642429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61230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97592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47850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16144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58854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2104531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22190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97334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92726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57689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28840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3127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60550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4840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913940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4355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22243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44151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6141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00542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2903335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021490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25112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09990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14336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665297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99632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29917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36826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29988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77564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38042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46389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7611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53018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5907125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89924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57280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06394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19681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94061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37263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71038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85151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19704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33216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1520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8444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82237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7323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754869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372216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2448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8073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27811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92066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68416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4578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1653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58981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96414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11350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00190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96884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354476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68549573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74977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9698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71663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61339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9063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44660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52366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3303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932558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52777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689486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37711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544791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81703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4143025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58800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987245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131248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D0695E3-4C8C-41E3-B692-974F63C90A5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26D7983-A35A-499E-B81A-397A3D399D2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411146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1647AE0-58A9-47D7-9552-15392090A7D7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53FFD94-84E1-48E5-B594-E4D292C42AE0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29439715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FF0FA94-3BF2-487C-B486-58B1DEB0FCE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51BD0FB-451F-4F5D-A80F-EF3C62F6BD35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806509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A477964-7AB2-43DD-8917-EB201A127EA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CC7356C-8E7C-4069-ADBB-C3F962A2488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92240284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4F0D8C3-1E0D-4270-9644-70860EBA144C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ABBE5C5-E8C6-4A73-ADD4-15F25D96D812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8151776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C126384-55A9-4E55-9712-569C887B134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5DBD10E-AB03-47A2-8F15-211C9CBF646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5504485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1F8169E-7A2D-4A4F-9E80-307FB400D5B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57D4D57-E76F-42A7-AE93-7E94B94FC7DD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40950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06C7E96-153F-4126-B648-ACB65795675B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AC75C1A-94EC-4B5F-8CCF-0376B23CDEA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18757415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089669B-FEC1-4951-8250-44C19C2C686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2049BB8-C760-417D-B499-533FA4A5790B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771958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8B0E8A4-5648-436E-8550-4E2C7941E43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E15C4B7-840B-441B-ABAF-E48DBA8CC0C6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66989693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73E6FA1-D46F-4696-9847-B7DC5A1D441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9AD0A02-68AE-4B90-A059-3B7D142495B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1664570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66948916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BC2DFFA-3656-488F-A436-F210CF08C774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6875BAB-0B79-4ED0-815D-61000973AFD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795791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E983EC8-BC36-4E55-9961-F60DD17A86F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58C20C7-7E69-4CB7-A382-71B3CF8D74A3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92726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0D10DB3-359A-4078-9610-26FD857DEA6A}" type="slidenum">
              <a:rPr lang="nl-NL" altLang="nl-BE"/>
              <a:pPr>
                <a:defRPr/>
              </a:pPr>
              <a:t>‹N°›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2756025799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1350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691704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007055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76381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486257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29206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49700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86336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67947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644597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58095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61405819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011737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34797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00732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47237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897015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22983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199085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91446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911884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654540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600503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94380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889430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942747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80299166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382239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107680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89775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45439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10882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21050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515079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340191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762234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057729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052764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90687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630718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78480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1290094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08254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668838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28236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9982-EAF4-49FC-BF48-8AD64B31F94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5E96-B9BE-4028-80D1-48B75BA8FD3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377132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57D8-A96E-4BC0-A8F9-42F5D0B676F5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8C89-7F9E-4AB4-822C-8190AD00D6B7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528530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F58A-063C-493F-8F1E-255F5F84D9FD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41A7-1009-4957-BD23-A0FE8A965A48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885818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2-99C9-4CC9-8A9A-C466001E0A21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2309-8424-4968-8196-3A57118DC6F2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075381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287C-A081-4866-B5FA-6DE7062816DF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242-A917-42E3-A26C-B871D0F72FAD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94061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2225-51BF-4D21-A9BE-58CA59D1E18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536A-19B5-4ACE-B357-7603B25F067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37841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985-CABD-4370-98E0-355889EAF3E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A8F0-0EB1-4810-A13D-B781429997BE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247893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410D-07E9-4979-B9A5-02490788638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458-27D5-4E21-97CB-B7A1740946F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432218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B06B2-9340-4446-A5C0-4D1458BFDB5C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EE640-5FA5-4BC4-897B-6A0DE6EB35E4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57775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FC145-24A1-4076-9081-646994091AF0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9D4-F344-40C0-B7E3-73C3E338E770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09498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02D3-57B2-417D-AB50-4AF0E134675A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582E-A421-459A-8998-41ADFA10B5D9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214577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/>
          <p:cNvSpPr txBox="1">
            <a:spLocks noChangeArrowheads="1"/>
          </p:cNvSpPr>
          <p:nvPr userDrawn="1"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rgbClr val="34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fr-BE" altLang="nl-BE" b="1" smtClean="0">
                <a:solidFill>
                  <a:prstClr val="white"/>
                </a:solidFill>
              </a:rPr>
              <a:t>INVEST IN BELGIUM</a:t>
            </a:r>
          </a:p>
        </p:txBody>
      </p:sp>
      <p:pic>
        <p:nvPicPr>
          <p:cNvPr id="5" name="Image 5" descr="logo_b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847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540000" y="360000"/>
            <a:ext cx="8280000" cy="54872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539750" y="908720"/>
            <a:ext cx="8280722" cy="540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24949406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893175" cy="90328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73F9-3B62-4579-8955-53553C288BA2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5111-D21E-4C5B-A0D9-BAEF3754C84C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061514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 userDrawn="1"/>
        </p:nvSpPr>
        <p:spPr bwMode="auto">
          <a:xfrm rot="16200000">
            <a:off x="-1177131" y="2421731"/>
            <a:ext cx="5184775" cy="2303463"/>
          </a:xfrm>
          <a:prstGeom prst="rect">
            <a:avLst/>
          </a:prstGeom>
          <a:gradFill rotWithShape="0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937E47"/>
              </a:gs>
            </a:gsLst>
            <a:lin ang="4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1800" y="980726"/>
            <a:ext cx="5915000" cy="5145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395" y="980728"/>
            <a:ext cx="2314600" cy="5145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0368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6E20-5E40-48F0-BCC2-069BB44C2CC8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5BC1-269F-4A29-9E15-9C1D753BA9BA}" type="slidenum">
              <a:rPr lang="fr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89226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889D6-B2B7-461F-81F1-CCEFFF45FD92}" type="slidenum">
              <a:rPr lang="nl-NL" altLang="nl-B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nl-NL" alt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60637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rgbClr val="343D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3"/>
          <p:cNvGrpSpPr>
            <a:grpSpLocks/>
          </p:cNvGrpSpPr>
          <p:nvPr userDrawn="1"/>
        </p:nvGrpSpPr>
        <p:grpSpPr bwMode="auto">
          <a:xfrm>
            <a:off x="6450013" y="3375025"/>
            <a:ext cx="2355850" cy="352425"/>
            <a:chOff x="4063" y="2126"/>
            <a:chExt cx="1484" cy="222"/>
          </a:xfrm>
        </p:grpSpPr>
        <p:sp>
          <p:nvSpPr>
            <p:cNvPr id="5" name="Freeform 10"/>
            <p:cNvSpPr>
              <a:spLocks/>
            </p:cNvSpPr>
            <p:nvPr userDrawn="1"/>
          </p:nvSpPr>
          <p:spPr bwMode="invGray">
            <a:xfrm>
              <a:off x="4467" y="2143"/>
              <a:ext cx="40" cy="38"/>
            </a:xfrm>
            <a:custGeom>
              <a:avLst/>
              <a:gdLst>
                <a:gd name="T0" fmla="*/ 0 w 128"/>
                <a:gd name="T1" fmla="*/ 0 h 123"/>
                <a:gd name="T2" fmla="*/ 0 w 128"/>
                <a:gd name="T3" fmla="*/ 0 h 123"/>
                <a:gd name="T4" fmla="*/ 0 w 128"/>
                <a:gd name="T5" fmla="*/ 0 h 123"/>
                <a:gd name="T6" fmla="*/ 0 w 128"/>
                <a:gd name="T7" fmla="*/ 0 h 123"/>
                <a:gd name="T8" fmla="*/ 0 w 128"/>
                <a:gd name="T9" fmla="*/ 0 h 123"/>
                <a:gd name="T10" fmla="*/ 0 w 128"/>
                <a:gd name="T11" fmla="*/ 0 h 123"/>
                <a:gd name="T12" fmla="*/ 0 w 128"/>
                <a:gd name="T13" fmla="*/ 0 h 123"/>
                <a:gd name="T14" fmla="*/ 0 w 128"/>
                <a:gd name="T15" fmla="*/ 0 h 123"/>
                <a:gd name="T16" fmla="*/ 0 w 128"/>
                <a:gd name="T17" fmla="*/ 0 h 123"/>
                <a:gd name="T18" fmla="*/ 0 w 128"/>
                <a:gd name="T19" fmla="*/ 0 h 123"/>
                <a:gd name="T20" fmla="*/ 0 w 128"/>
                <a:gd name="T21" fmla="*/ 0 h 123"/>
                <a:gd name="T22" fmla="*/ 0 w 128"/>
                <a:gd name="T23" fmla="*/ 0 h 123"/>
                <a:gd name="T24" fmla="*/ 0 w 128"/>
                <a:gd name="T25" fmla="*/ 0 h 123"/>
                <a:gd name="T26" fmla="*/ 0 w 128"/>
                <a:gd name="T27" fmla="*/ 0 h 123"/>
                <a:gd name="T28" fmla="*/ 0 w 128"/>
                <a:gd name="T29" fmla="*/ 0 h 123"/>
                <a:gd name="T30" fmla="*/ 0 w 128"/>
                <a:gd name="T31" fmla="*/ 0 h 123"/>
                <a:gd name="T32" fmla="*/ 0 w 128"/>
                <a:gd name="T33" fmla="*/ 0 h 123"/>
                <a:gd name="T34" fmla="*/ 0 w 128"/>
                <a:gd name="T35" fmla="*/ 0 h 123"/>
                <a:gd name="T36" fmla="*/ 0 w 128"/>
                <a:gd name="T37" fmla="*/ 0 h 123"/>
                <a:gd name="T38" fmla="*/ 0 w 128"/>
                <a:gd name="T39" fmla="*/ 0 h 123"/>
                <a:gd name="T40" fmla="*/ 0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6" name="Freeform 11"/>
            <p:cNvSpPr>
              <a:spLocks/>
            </p:cNvSpPr>
            <p:nvPr userDrawn="1"/>
          </p:nvSpPr>
          <p:spPr bwMode="invGray">
            <a:xfrm>
              <a:off x="5226" y="2143"/>
              <a:ext cx="40" cy="38"/>
            </a:xfrm>
            <a:custGeom>
              <a:avLst/>
              <a:gdLst>
                <a:gd name="T0" fmla="*/ 0 w 128"/>
                <a:gd name="T1" fmla="*/ 0 h 123"/>
                <a:gd name="T2" fmla="*/ 0 w 128"/>
                <a:gd name="T3" fmla="*/ 0 h 123"/>
                <a:gd name="T4" fmla="*/ 0 w 128"/>
                <a:gd name="T5" fmla="*/ 0 h 123"/>
                <a:gd name="T6" fmla="*/ 0 w 128"/>
                <a:gd name="T7" fmla="*/ 0 h 123"/>
                <a:gd name="T8" fmla="*/ 0 w 128"/>
                <a:gd name="T9" fmla="*/ 0 h 123"/>
                <a:gd name="T10" fmla="*/ 0 w 128"/>
                <a:gd name="T11" fmla="*/ 0 h 123"/>
                <a:gd name="T12" fmla="*/ 0 w 128"/>
                <a:gd name="T13" fmla="*/ 0 h 123"/>
                <a:gd name="T14" fmla="*/ 0 w 128"/>
                <a:gd name="T15" fmla="*/ 0 h 123"/>
                <a:gd name="T16" fmla="*/ 0 w 128"/>
                <a:gd name="T17" fmla="*/ 0 h 123"/>
                <a:gd name="T18" fmla="*/ 0 w 128"/>
                <a:gd name="T19" fmla="*/ 0 h 123"/>
                <a:gd name="T20" fmla="*/ 0 w 128"/>
                <a:gd name="T21" fmla="*/ 0 h 123"/>
                <a:gd name="T22" fmla="*/ 0 w 128"/>
                <a:gd name="T23" fmla="*/ 0 h 123"/>
                <a:gd name="T24" fmla="*/ 0 w 128"/>
                <a:gd name="T25" fmla="*/ 0 h 123"/>
                <a:gd name="T26" fmla="*/ 0 w 128"/>
                <a:gd name="T27" fmla="*/ 0 h 123"/>
                <a:gd name="T28" fmla="*/ 0 w 128"/>
                <a:gd name="T29" fmla="*/ 0 h 123"/>
                <a:gd name="T30" fmla="*/ 0 w 128"/>
                <a:gd name="T31" fmla="*/ 0 h 123"/>
                <a:gd name="T32" fmla="*/ 0 w 128"/>
                <a:gd name="T33" fmla="*/ 0 h 123"/>
                <a:gd name="T34" fmla="*/ 0 w 128"/>
                <a:gd name="T35" fmla="*/ 0 h 123"/>
                <a:gd name="T36" fmla="*/ 0 w 128"/>
                <a:gd name="T37" fmla="*/ 0 h 123"/>
                <a:gd name="T38" fmla="*/ 0 w 128"/>
                <a:gd name="T39" fmla="*/ 0 h 123"/>
                <a:gd name="T40" fmla="*/ 0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7" name="Freeform 12"/>
            <p:cNvSpPr>
              <a:spLocks noEditPoints="1"/>
            </p:cNvSpPr>
            <p:nvPr userDrawn="1"/>
          </p:nvSpPr>
          <p:spPr bwMode="invGray">
            <a:xfrm>
              <a:off x="4289" y="2150"/>
              <a:ext cx="158" cy="195"/>
            </a:xfrm>
            <a:custGeom>
              <a:avLst/>
              <a:gdLst>
                <a:gd name="T0" fmla="*/ 1 w 508"/>
                <a:gd name="T1" fmla="*/ 2 h 624"/>
                <a:gd name="T2" fmla="*/ 1 w 508"/>
                <a:gd name="T3" fmla="*/ 2 h 624"/>
                <a:gd name="T4" fmla="*/ 1 w 508"/>
                <a:gd name="T5" fmla="*/ 2 h 624"/>
                <a:gd name="T6" fmla="*/ 1 w 508"/>
                <a:gd name="T7" fmla="*/ 2 h 624"/>
                <a:gd name="T8" fmla="*/ 1 w 508"/>
                <a:gd name="T9" fmla="*/ 2 h 624"/>
                <a:gd name="T10" fmla="*/ 1 w 508"/>
                <a:gd name="T11" fmla="*/ 2 h 624"/>
                <a:gd name="T12" fmla="*/ 1 w 508"/>
                <a:gd name="T13" fmla="*/ 2 h 624"/>
                <a:gd name="T14" fmla="*/ 1 w 508"/>
                <a:gd name="T15" fmla="*/ 2 h 624"/>
                <a:gd name="T16" fmla="*/ 1 w 508"/>
                <a:gd name="T17" fmla="*/ 1 h 624"/>
                <a:gd name="T18" fmla="*/ 1 w 508"/>
                <a:gd name="T19" fmla="*/ 1 h 624"/>
                <a:gd name="T20" fmla="*/ 1 w 508"/>
                <a:gd name="T21" fmla="*/ 1 h 624"/>
                <a:gd name="T22" fmla="*/ 1 w 508"/>
                <a:gd name="T23" fmla="*/ 1 h 624"/>
                <a:gd name="T24" fmla="*/ 1 w 508"/>
                <a:gd name="T25" fmla="*/ 1 h 624"/>
                <a:gd name="T26" fmla="*/ 1 w 508"/>
                <a:gd name="T27" fmla="*/ 0 h 624"/>
                <a:gd name="T28" fmla="*/ 1 w 508"/>
                <a:gd name="T29" fmla="*/ 1 h 624"/>
                <a:gd name="T30" fmla="*/ 1 w 508"/>
                <a:gd name="T31" fmla="*/ 1 h 624"/>
                <a:gd name="T32" fmla="*/ 1 w 508"/>
                <a:gd name="T33" fmla="*/ 1 h 624"/>
                <a:gd name="T34" fmla="*/ 1 w 508"/>
                <a:gd name="T35" fmla="*/ 1 h 624"/>
                <a:gd name="T36" fmla="*/ 1 w 508"/>
                <a:gd name="T37" fmla="*/ 1 h 624"/>
                <a:gd name="T38" fmla="*/ 1 w 508"/>
                <a:gd name="T39" fmla="*/ 0 h 624"/>
                <a:gd name="T40" fmla="*/ 1 w 508"/>
                <a:gd name="T41" fmla="*/ 0 h 624"/>
                <a:gd name="T42" fmla="*/ 1 w 508"/>
                <a:gd name="T43" fmla="*/ 0 h 624"/>
                <a:gd name="T44" fmla="*/ 1 w 508"/>
                <a:gd name="T45" fmla="*/ 0 h 624"/>
                <a:gd name="T46" fmla="*/ 0 w 508"/>
                <a:gd name="T47" fmla="*/ 0 h 624"/>
                <a:gd name="T48" fmla="*/ 1 w 508"/>
                <a:gd name="T49" fmla="*/ 0 h 624"/>
                <a:gd name="T50" fmla="*/ 1 w 508"/>
                <a:gd name="T51" fmla="*/ 0 h 624"/>
                <a:gd name="T52" fmla="*/ 1 w 508"/>
                <a:gd name="T53" fmla="*/ 0 h 624"/>
                <a:gd name="T54" fmla="*/ 1 w 508"/>
                <a:gd name="T55" fmla="*/ 0 h 624"/>
                <a:gd name="T56" fmla="*/ 1 w 508"/>
                <a:gd name="T57" fmla="*/ 1 h 624"/>
                <a:gd name="T58" fmla="*/ 1 w 508"/>
                <a:gd name="T59" fmla="*/ 1 h 624"/>
                <a:gd name="T60" fmla="*/ 1 w 508"/>
                <a:gd name="T61" fmla="*/ 1 h 624"/>
                <a:gd name="T62" fmla="*/ 1 w 508"/>
                <a:gd name="T63" fmla="*/ 1 h 624"/>
                <a:gd name="T64" fmla="*/ 1 w 508"/>
                <a:gd name="T65" fmla="*/ 1 h 624"/>
                <a:gd name="T66" fmla="*/ 1 w 508"/>
                <a:gd name="T67" fmla="*/ 1 h 624"/>
                <a:gd name="T68" fmla="*/ 2 w 508"/>
                <a:gd name="T69" fmla="*/ 1 h 624"/>
                <a:gd name="T70" fmla="*/ 2 w 508"/>
                <a:gd name="T71" fmla="*/ 1 h 624"/>
                <a:gd name="T72" fmla="*/ 2 w 508"/>
                <a:gd name="T73" fmla="*/ 2 h 624"/>
                <a:gd name="T74" fmla="*/ 2 w 508"/>
                <a:gd name="T75" fmla="*/ 2 h 624"/>
                <a:gd name="T76" fmla="*/ 1 w 508"/>
                <a:gd name="T77" fmla="*/ 2 h 624"/>
                <a:gd name="T78" fmla="*/ 1 w 508"/>
                <a:gd name="T79" fmla="*/ 2 h 624"/>
                <a:gd name="T80" fmla="*/ 1 w 508"/>
                <a:gd name="T81" fmla="*/ 2 h 624"/>
                <a:gd name="T82" fmla="*/ 0 w 508"/>
                <a:gd name="T83" fmla="*/ 2 h 624"/>
                <a:gd name="T84" fmla="*/ 0 w 508"/>
                <a:gd name="T85" fmla="*/ 2 h 624"/>
                <a:gd name="T86" fmla="*/ 0 w 508"/>
                <a:gd name="T87" fmla="*/ 2 h 624"/>
                <a:gd name="T88" fmla="*/ 0 w 508"/>
                <a:gd name="T89" fmla="*/ 2 h 624"/>
                <a:gd name="T90" fmla="*/ 0 w 508"/>
                <a:gd name="T91" fmla="*/ 0 h 624"/>
                <a:gd name="T92" fmla="*/ 0 w 508"/>
                <a:gd name="T93" fmla="*/ 0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invGray">
            <a:xfrm>
              <a:off x="4529" y="2197"/>
              <a:ext cx="108" cy="148"/>
            </a:xfrm>
            <a:custGeom>
              <a:avLst/>
              <a:gdLst>
                <a:gd name="T0" fmla="*/ 1 w 347"/>
                <a:gd name="T1" fmla="*/ 0 h 474"/>
                <a:gd name="T2" fmla="*/ 1 w 347"/>
                <a:gd name="T3" fmla="*/ 0 h 474"/>
                <a:gd name="T4" fmla="*/ 1 w 347"/>
                <a:gd name="T5" fmla="*/ 0 h 474"/>
                <a:gd name="T6" fmla="*/ 1 w 347"/>
                <a:gd name="T7" fmla="*/ 0 h 474"/>
                <a:gd name="T8" fmla="*/ 1 w 347"/>
                <a:gd name="T9" fmla="*/ 0 h 474"/>
                <a:gd name="T10" fmla="*/ 1 w 347"/>
                <a:gd name="T11" fmla="*/ 0 h 474"/>
                <a:gd name="T12" fmla="*/ 1 w 347"/>
                <a:gd name="T13" fmla="*/ 0 h 474"/>
                <a:gd name="T14" fmla="*/ 1 w 347"/>
                <a:gd name="T15" fmla="*/ 0 h 474"/>
                <a:gd name="T16" fmla="*/ 1 w 347"/>
                <a:gd name="T17" fmla="*/ 0 h 474"/>
                <a:gd name="T18" fmla="*/ 1 w 347"/>
                <a:gd name="T19" fmla="*/ 0 h 474"/>
                <a:gd name="T20" fmla="*/ 1 w 347"/>
                <a:gd name="T21" fmla="*/ 0 h 474"/>
                <a:gd name="T22" fmla="*/ 1 w 347"/>
                <a:gd name="T23" fmla="*/ 0 h 474"/>
                <a:gd name="T24" fmla="*/ 1 w 347"/>
                <a:gd name="T25" fmla="*/ 0 h 474"/>
                <a:gd name="T26" fmla="*/ 1 w 347"/>
                <a:gd name="T27" fmla="*/ 1 h 474"/>
                <a:gd name="T28" fmla="*/ 1 w 347"/>
                <a:gd name="T29" fmla="*/ 1 h 474"/>
                <a:gd name="T30" fmla="*/ 1 w 347"/>
                <a:gd name="T31" fmla="*/ 1 h 474"/>
                <a:gd name="T32" fmla="*/ 1 w 347"/>
                <a:gd name="T33" fmla="*/ 1 h 474"/>
                <a:gd name="T34" fmla="*/ 0 w 347"/>
                <a:gd name="T35" fmla="*/ 1 h 474"/>
                <a:gd name="T36" fmla="*/ 0 w 347"/>
                <a:gd name="T37" fmla="*/ 1 h 474"/>
                <a:gd name="T38" fmla="*/ 0 w 347"/>
                <a:gd name="T39" fmla="*/ 1 h 474"/>
                <a:gd name="T40" fmla="*/ 0 w 347"/>
                <a:gd name="T41" fmla="*/ 1 h 474"/>
                <a:gd name="T42" fmla="*/ 0 w 347"/>
                <a:gd name="T43" fmla="*/ 0 h 474"/>
                <a:gd name="T44" fmla="*/ 0 w 347"/>
                <a:gd name="T45" fmla="*/ 0 h 474"/>
                <a:gd name="T46" fmla="*/ 0 w 347"/>
                <a:gd name="T47" fmla="*/ 0 h 474"/>
                <a:gd name="T48" fmla="*/ 0 w 347"/>
                <a:gd name="T49" fmla="*/ 0 h 474"/>
                <a:gd name="T50" fmla="*/ 1 w 347"/>
                <a:gd name="T51" fmla="*/ 0 h 474"/>
                <a:gd name="T52" fmla="*/ 1 w 347"/>
                <a:gd name="T53" fmla="*/ 0 h 474"/>
                <a:gd name="T54" fmla="*/ 1 w 347"/>
                <a:gd name="T55" fmla="*/ 0 h 474"/>
                <a:gd name="T56" fmla="*/ 1 w 347"/>
                <a:gd name="T57" fmla="*/ 0 h 474"/>
                <a:gd name="T58" fmla="*/ 1 w 347"/>
                <a:gd name="T59" fmla="*/ 0 h 474"/>
                <a:gd name="T60" fmla="*/ 1 w 347"/>
                <a:gd name="T61" fmla="*/ 0 h 474"/>
                <a:gd name="T62" fmla="*/ 1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invGray">
            <a:xfrm>
              <a:off x="4453" y="2205"/>
              <a:ext cx="70" cy="140"/>
            </a:xfrm>
            <a:custGeom>
              <a:avLst/>
              <a:gdLst>
                <a:gd name="T0" fmla="*/ 0 w 226"/>
                <a:gd name="T1" fmla="*/ 0 h 449"/>
                <a:gd name="T2" fmla="*/ 1 w 226"/>
                <a:gd name="T3" fmla="*/ 0 h 449"/>
                <a:gd name="T4" fmla="*/ 1 w 226"/>
                <a:gd name="T5" fmla="*/ 0 h 449"/>
                <a:gd name="T6" fmla="*/ 1 w 226"/>
                <a:gd name="T7" fmla="*/ 0 h 449"/>
                <a:gd name="T8" fmla="*/ 1 w 226"/>
                <a:gd name="T9" fmla="*/ 0 h 449"/>
                <a:gd name="T10" fmla="*/ 1 w 226"/>
                <a:gd name="T11" fmla="*/ 0 h 449"/>
                <a:gd name="T12" fmla="*/ 1 w 226"/>
                <a:gd name="T13" fmla="*/ 0 h 449"/>
                <a:gd name="T14" fmla="*/ 1 w 226"/>
                <a:gd name="T15" fmla="*/ 0 h 449"/>
                <a:gd name="T16" fmla="*/ 1 w 226"/>
                <a:gd name="T17" fmla="*/ 0 h 449"/>
                <a:gd name="T18" fmla="*/ 1 w 226"/>
                <a:gd name="T19" fmla="*/ 1 h 449"/>
                <a:gd name="T20" fmla="*/ 1 w 226"/>
                <a:gd name="T21" fmla="*/ 1 h 449"/>
                <a:gd name="T22" fmla="*/ 1 w 226"/>
                <a:gd name="T23" fmla="*/ 1 h 449"/>
                <a:gd name="T24" fmla="*/ 1 w 226"/>
                <a:gd name="T25" fmla="*/ 1 h 449"/>
                <a:gd name="T26" fmla="*/ 1 w 226"/>
                <a:gd name="T27" fmla="*/ 1 h 449"/>
                <a:gd name="T28" fmla="*/ 1 w 226"/>
                <a:gd name="T29" fmla="*/ 1 h 449"/>
                <a:gd name="T30" fmla="*/ 1 w 226"/>
                <a:gd name="T31" fmla="*/ 1 h 449"/>
                <a:gd name="T32" fmla="*/ 0 w 226"/>
                <a:gd name="T33" fmla="*/ 1 h 449"/>
                <a:gd name="T34" fmla="*/ 0 w 226"/>
                <a:gd name="T35" fmla="*/ 1 h 449"/>
                <a:gd name="T36" fmla="*/ 0 w 226"/>
                <a:gd name="T37" fmla="*/ 1 h 449"/>
                <a:gd name="T38" fmla="*/ 0 w 226"/>
                <a:gd name="T39" fmla="*/ 1 h 449"/>
                <a:gd name="T40" fmla="*/ 0 w 226"/>
                <a:gd name="T41" fmla="*/ 1 h 449"/>
                <a:gd name="T42" fmla="*/ 0 w 226"/>
                <a:gd name="T43" fmla="*/ 1 h 449"/>
                <a:gd name="T44" fmla="*/ 0 w 226"/>
                <a:gd name="T45" fmla="*/ 1 h 449"/>
                <a:gd name="T46" fmla="*/ 0 w 226"/>
                <a:gd name="T47" fmla="*/ 1 h 449"/>
                <a:gd name="T48" fmla="*/ 0 w 226"/>
                <a:gd name="T49" fmla="*/ 0 h 449"/>
                <a:gd name="T50" fmla="*/ 0 w 226"/>
                <a:gd name="T51" fmla="*/ 0 h 449"/>
                <a:gd name="T52" fmla="*/ 0 w 226"/>
                <a:gd name="T53" fmla="*/ 0 h 449"/>
                <a:gd name="T54" fmla="*/ 0 w 226"/>
                <a:gd name="T55" fmla="*/ 0 h 449"/>
                <a:gd name="T56" fmla="*/ 0 w 226"/>
                <a:gd name="T57" fmla="*/ 0 h 449"/>
                <a:gd name="T58" fmla="*/ 0 w 226"/>
                <a:gd name="T59" fmla="*/ 0 h 449"/>
                <a:gd name="T60" fmla="*/ 0 w 226"/>
                <a:gd name="T61" fmla="*/ 0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15"/>
            <p:cNvSpPr>
              <a:spLocks noEditPoints="1"/>
            </p:cNvSpPr>
            <p:nvPr userDrawn="1"/>
          </p:nvSpPr>
          <p:spPr bwMode="invGray">
            <a:xfrm>
              <a:off x="5048" y="2150"/>
              <a:ext cx="158" cy="195"/>
            </a:xfrm>
            <a:custGeom>
              <a:avLst/>
              <a:gdLst>
                <a:gd name="T0" fmla="*/ 1 w 507"/>
                <a:gd name="T1" fmla="*/ 2 h 624"/>
                <a:gd name="T2" fmla="*/ 1 w 507"/>
                <a:gd name="T3" fmla="*/ 2 h 624"/>
                <a:gd name="T4" fmla="*/ 1 w 507"/>
                <a:gd name="T5" fmla="*/ 2 h 624"/>
                <a:gd name="T6" fmla="*/ 1 w 507"/>
                <a:gd name="T7" fmla="*/ 2 h 624"/>
                <a:gd name="T8" fmla="*/ 1 w 507"/>
                <a:gd name="T9" fmla="*/ 2 h 624"/>
                <a:gd name="T10" fmla="*/ 1 w 507"/>
                <a:gd name="T11" fmla="*/ 2 h 624"/>
                <a:gd name="T12" fmla="*/ 1 w 507"/>
                <a:gd name="T13" fmla="*/ 2 h 624"/>
                <a:gd name="T14" fmla="*/ 1 w 507"/>
                <a:gd name="T15" fmla="*/ 2 h 624"/>
                <a:gd name="T16" fmla="*/ 1 w 507"/>
                <a:gd name="T17" fmla="*/ 1 h 624"/>
                <a:gd name="T18" fmla="*/ 1 w 507"/>
                <a:gd name="T19" fmla="*/ 1 h 624"/>
                <a:gd name="T20" fmla="*/ 1 w 507"/>
                <a:gd name="T21" fmla="*/ 1 h 624"/>
                <a:gd name="T22" fmla="*/ 1 w 507"/>
                <a:gd name="T23" fmla="*/ 1 h 624"/>
                <a:gd name="T24" fmla="*/ 1 w 507"/>
                <a:gd name="T25" fmla="*/ 1 h 624"/>
                <a:gd name="T26" fmla="*/ 1 w 507"/>
                <a:gd name="T27" fmla="*/ 0 h 624"/>
                <a:gd name="T28" fmla="*/ 1 w 507"/>
                <a:gd name="T29" fmla="*/ 1 h 624"/>
                <a:gd name="T30" fmla="*/ 1 w 507"/>
                <a:gd name="T31" fmla="*/ 1 h 624"/>
                <a:gd name="T32" fmla="*/ 1 w 507"/>
                <a:gd name="T33" fmla="*/ 1 h 624"/>
                <a:gd name="T34" fmla="*/ 1 w 507"/>
                <a:gd name="T35" fmla="*/ 1 h 624"/>
                <a:gd name="T36" fmla="*/ 1 w 507"/>
                <a:gd name="T37" fmla="*/ 1 h 624"/>
                <a:gd name="T38" fmla="*/ 1 w 507"/>
                <a:gd name="T39" fmla="*/ 0 h 624"/>
                <a:gd name="T40" fmla="*/ 1 w 507"/>
                <a:gd name="T41" fmla="*/ 0 h 624"/>
                <a:gd name="T42" fmla="*/ 1 w 507"/>
                <a:gd name="T43" fmla="*/ 0 h 624"/>
                <a:gd name="T44" fmla="*/ 1 w 507"/>
                <a:gd name="T45" fmla="*/ 0 h 624"/>
                <a:gd name="T46" fmla="*/ 0 w 507"/>
                <a:gd name="T47" fmla="*/ 0 h 624"/>
                <a:gd name="T48" fmla="*/ 1 w 507"/>
                <a:gd name="T49" fmla="*/ 0 h 624"/>
                <a:gd name="T50" fmla="*/ 1 w 507"/>
                <a:gd name="T51" fmla="*/ 0 h 624"/>
                <a:gd name="T52" fmla="*/ 1 w 507"/>
                <a:gd name="T53" fmla="*/ 0 h 624"/>
                <a:gd name="T54" fmla="*/ 1 w 507"/>
                <a:gd name="T55" fmla="*/ 0 h 624"/>
                <a:gd name="T56" fmla="*/ 1 w 507"/>
                <a:gd name="T57" fmla="*/ 1 h 624"/>
                <a:gd name="T58" fmla="*/ 1 w 507"/>
                <a:gd name="T59" fmla="*/ 1 h 624"/>
                <a:gd name="T60" fmla="*/ 1 w 507"/>
                <a:gd name="T61" fmla="*/ 1 h 624"/>
                <a:gd name="T62" fmla="*/ 1 w 507"/>
                <a:gd name="T63" fmla="*/ 1 h 624"/>
                <a:gd name="T64" fmla="*/ 1 w 507"/>
                <a:gd name="T65" fmla="*/ 1 h 624"/>
                <a:gd name="T66" fmla="*/ 1 w 507"/>
                <a:gd name="T67" fmla="*/ 1 h 624"/>
                <a:gd name="T68" fmla="*/ 2 w 507"/>
                <a:gd name="T69" fmla="*/ 1 h 624"/>
                <a:gd name="T70" fmla="*/ 2 w 507"/>
                <a:gd name="T71" fmla="*/ 1 h 624"/>
                <a:gd name="T72" fmla="*/ 2 w 507"/>
                <a:gd name="T73" fmla="*/ 2 h 624"/>
                <a:gd name="T74" fmla="*/ 1 w 507"/>
                <a:gd name="T75" fmla="*/ 2 h 624"/>
                <a:gd name="T76" fmla="*/ 1 w 507"/>
                <a:gd name="T77" fmla="*/ 2 h 624"/>
                <a:gd name="T78" fmla="*/ 1 w 507"/>
                <a:gd name="T79" fmla="*/ 2 h 624"/>
                <a:gd name="T80" fmla="*/ 1 w 507"/>
                <a:gd name="T81" fmla="*/ 2 h 624"/>
                <a:gd name="T82" fmla="*/ 0 w 507"/>
                <a:gd name="T83" fmla="*/ 2 h 624"/>
                <a:gd name="T84" fmla="*/ 0 w 507"/>
                <a:gd name="T85" fmla="*/ 2 h 624"/>
                <a:gd name="T86" fmla="*/ 0 w 507"/>
                <a:gd name="T87" fmla="*/ 2 h 624"/>
                <a:gd name="T88" fmla="*/ 0 w 507"/>
                <a:gd name="T89" fmla="*/ 0 h 624"/>
                <a:gd name="T90" fmla="*/ 0 w 507"/>
                <a:gd name="T91" fmla="*/ 0 h 624"/>
                <a:gd name="T92" fmla="*/ 0 w 507"/>
                <a:gd name="T93" fmla="*/ 0 h 624"/>
                <a:gd name="T94" fmla="*/ 0 w 507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invGray">
            <a:xfrm>
              <a:off x="5288" y="2197"/>
              <a:ext cx="108" cy="148"/>
            </a:xfrm>
            <a:custGeom>
              <a:avLst/>
              <a:gdLst>
                <a:gd name="T0" fmla="*/ 1 w 346"/>
                <a:gd name="T1" fmla="*/ 0 h 474"/>
                <a:gd name="T2" fmla="*/ 1 w 346"/>
                <a:gd name="T3" fmla="*/ 0 h 474"/>
                <a:gd name="T4" fmla="*/ 1 w 346"/>
                <a:gd name="T5" fmla="*/ 0 h 474"/>
                <a:gd name="T6" fmla="*/ 1 w 346"/>
                <a:gd name="T7" fmla="*/ 0 h 474"/>
                <a:gd name="T8" fmla="*/ 1 w 346"/>
                <a:gd name="T9" fmla="*/ 0 h 474"/>
                <a:gd name="T10" fmla="*/ 1 w 346"/>
                <a:gd name="T11" fmla="*/ 0 h 474"/>
                <a:gd name="T12" fmla="*/ 1 w 346"/>
                <a:gd name="T13" fmla="*/ 0 h 474"/>
                <a:gd name="T14" fmla="*/ 1 w 346"/>
                <a:gd name="T15" fmla="*/ 0 h 474"/>
                <a:gd name="T16" fmla="*/ 1 w 346"/>
                <a:gd name="T17" fmla="*/ 0 h 474"/>
                <a:gd name="T18" fmla="*/ 1 w 346"/>
                <a:gd name="T19" fmla="*/ 0 h 474"/>
                <a:gd name="T20" fmla="*/ 1 w 346"/>
                <a:gd name="T21" fmla="*/ 0 h 474"/>
                <a:gd name="T22" fmla="*/ 1 w 346"/>
                <a:gd name="T23" fmla="*/ 0 h 474"/>
                <a:gd name="T24" fmla="*/ 1 w 346"/>
                <a:gd name="T25" fmla="*/ 0 h 474"/>
                <a:gd name="T26" fmla="*/ 1 w 346"/>
                <a:gd name="T27" fmla="*/ 0 h 474"/>
                <a:gd name="T28" fmla="*/ 1 w 346"/>
                <a:gd name="T29" fmla="*/ 0 h 474"/>
                <a:gd name="T30" fmla="*/ 1 w 346"/>
                <a:gd name="T31" fmla="*/ 0 h 474"/>
                <a:gd name="T32" fmla="*/ 1 w 346"/>
                <a:gd name="T33" fmla="*/ 0 h 474"/>
                <a:gd name="T34" fmla="*/ 1 w 346"/>
                <a:gd name="T35" fmla="*/ 0 h 474"/>
                <a:gd name="T36" fmla="*/ 1 w 346"/>
                <a:gd name="T37" fmla="*/ 0 h 474"/>
                <a:gd name="T38" fmla="*/ 1 w 346"/>
                <a:gd name="T39" fmla="*/ 0 h 474"/>
                <a:gd name="T40" fmla="*/ 1 w 346"/>
                <a:gd name="T41" fmla="*/ 0 h 474"/>
                <a:gd name="T42" fmla="*/ 1 w 346"/>
                <a:gd name="T43" fmla="*/ 0 h 474"/>
                <a:gd name="T44" fmla="*/ 1 w 346"/>
                <a:gd name="T45" fmla="*/ 0 h 474"/>
                <a:gd name="T46" fmla="*/ 1 w 346"/>
                <a:gd name="T47" fmla="*/ 0 h 474"/>
                <a:gd name="T48" fmla="*/ 1 w 346"/>
                <a:gd name="T49" fmla="*/ 0 h 474"/>
                <a:gd name="T50" fmla="*/ 1 w 346"/>
                <a:gd name="T51" fmla="*/ 0 h 474"/>
                <a:gd name="T52" fmla="*/ 1 w 346"/>
                <a:gd name="T53" fmla="*/ 0 h 474"/>
                <a:gd name="T54" fmla="*/ 1 w 346"/>
                <a:gd name="T55" fmla="*/ 1 h 474"/>
                <a:gd name="T56" fmla="*/ 1 w 346"/>
                <a:gd name="T57" fmla="*/ 1 h 474"/>
                <a:gd name="T58" fmla="*/ 1 w 346"/>
                <a:gd name="T59" fmla="*/ 1 h 474"/>
                <a:gd name="T60" fmla="*/ 1 w 346"/>
                <a:gd name="T61" fmla="*/ 1 h 474"/>
                <a:gd name="T62" fmla="*/ 1 w 346"/>
                <a:gd name="T63" fmla="*/ 1 h 474"/>
                <a:gd name="T64" fmla="*/ 1 w 346"/>
                <a:gd name="T65" fmla="*/ 1 h 474"/>
                <a:gd name="T66" fmla="*/ 1 w 346"/>
                <a:gd name="T67" fmla="*/ 1 h 474"/>
                <a:gd name="T68" fmla="*/ 1 w 346"/>
                <a:gd name="T69" fmla="*/ 1 h 474"/>
                <a:gd name="T70" fmla="*/ 0 w 346"/>
                <a:gd name="T71" fmla="*/ 1 h 474"/>
                <a:gd name="T72" fmla="*/ 0 w 346"/>
                <a:gd name="T73" fmla="*/ 1 h 474"/>
                <a:gd name="T74" fmla="*/ 0 w 346"/>
                <a:gd name="T75" fmla="*/ 1 h 474"/>
                <a:gd name="T76" fmla="*/ 0 w 346"/>
                <a:gd name="T77" fmla="*/ 1 h 474"/>
                <a:gd name="T78" fmla="*/ 0 w 346"/>
                <a:gd name="T79" fmla="*/ 1 h 474"/>
                <a:gd name="T80" fmla="*/ 0 w 346"/>
                <a:gd name="T81" fmla="*/ 1 h 474"/>
                <a:gd name="T82" fmla="*/ 0 w 346"/>
                <a:gd name="T83" fmla="*/ 1 h 474"/>
                <a:gd name="T84" fmla="*/ 0 w 346"/>
                <a:gd name="T85" fmla="*/ 0 h 474"/>
                <a:gd name="T86" fmla="*/ 0 w 346"/>
                <a:gd name="T87" fmla="*/ 0 h 474"/>
                <a:gd name="T88" fmla="*/ 0 w 346"/>
                <a:gd name="T89" fmla="*/ 0 h 474"/>
                <a:gd name="T90" fmla="*/ 0 w 346"/>
                <a:gd name="T91" fmla="*/ 0 h 474"/>
                <a:gd name="T92" fmla="*/ 0 w 346"/>
                <a:gd name="T93" fmla="*/ 0 h 474"/>
                <a:gd name="T94" fmla="*/ 0 w 346"/>
                <a:gd name="T95" fmla="*/ 0 h 474"/>
                <a:gd name="T96" fmla="*/ 0 w 346"/>
                <a:gd name="T97" fmla="*/ 0 h 474"/>
                <a:gd name="T98" fmla="*/ 1 w 346"/>
                <a:gd name="T99" fmla="*/ 0 h 474"/>
                <a:gd name="T100" fmla="*/ 1 w 346"/>
                <a:gd name="T101" fmla="*/ 0 h 474"/>
                <a:gd name="T102" fmla="*/ 1 w 346"/>
                <a:gd name="T103" fmla="*/ 0 h 474"/>
                <a:gd name="T104" fmla="*/ 1 w 346"/>
                <a:gd name="T105" fmla="*/ 0 h 474"/>
                <a:gd name="T106" fmla="*/ 1 w 346"/>
                <a:gd name="T107" fmla="*/ 0 h 474"/>
                <a:gd name="T108" fmla="*/ 1 w 346"/>
                <a:gd name="T109" fmla="*/ 0 h 474"/>
                <a:gd name="T110" fmla="*/ 1 w 346"/>
                <a:gd name="T111" fmla="*/ 0 h 474"/>
                <a:gd name="T112" fmla="*/ 1 w 346"/>
                <a:gd name="T113" fmla="*/ 0 h 474"/>
                <a:gd name="T114" fmla="*/ 1 w 346"/>
                <a:gd name="T115" fmla="*/ 0 h 474"/>
                <a:gd name="T116" fmla="*/ 1 w 346"/>
                <a:gd name="T117" fmla="*/ 0 h 474"/>
                <a:gd name="T118" fmla="*/ 1 w 346"/>
                <a:gd name="T119" fmla="*/ 0 h 474"/>
                <a:gd name="T120" fmla="*/ 1 w 346"/>
                <a:gd name="T121" fmla="*/ 0 h 474"/>
                <a:gd name="T122" fmla="*/ 1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17"/>
            <p:cNvSpPr>
              <a:spLocks/>
            </p:cNvSpPr>
            <p:nvPr userDrawn="1"/>
          </p:nvSpPr>
          <p:spPr bwMode="invGray">
            <a:xfrm>
              <a:off x="5212" y="2205"/>
              <a:ext cx="70" cy="140"/>
            </a:xfrm>
            <a:custGeom>
              <a:avLst/>
              <a:gdLst>
                <a:gd name="T0" fmla="*/ 0 w 225"/>
                <a:gd name="T1" fmla="*/ 0 h 449"/>
                <a:gd name="T2" fmla="*/ 1 w 225"/>
                <a:gd name="T3" fmla="*/ 0 h 449"/>
                <a:gd name="T4" fmla="*/ 1 w 225"/>
                <a:gd name="T5" fmla="*/ 0 h 449"/>
                <a:gd name="T6" fmla="*/ 1 w 225"/>
                <a:gd name="T7" fmla="*/ 0 h 449"/>
                <a:gd name="T8" fmla="*/ 1 w 225"/>
                <a:gd name="T9" fmla="*/ 0 h 449"/>
                <a:gd name="T10" fmla="*/ 1 w 225"/>
                <a:gd name="T11" fmla="*/ 0 h 449"/>
                <a:gd name="T12" fmla="*/ 1 w 225"/>
                <a:gd name="T13" fmla="*/ 0 h 449"/>
                <a:gd name="T14" fmla="*/ 1 w 225"/>
                <a:gd name="T15" fmla="*/ 0 h 449"/>
                <a:gd name="T16" fmla="*/ 1 w 225"/>
                <a:gd name="T17" fmla="*/ 0 h 449"/>
                <a:gd name="T18" fmla="*/ 1 w 225"/>
                <a:gd name="T19" fmla="*/ 0 h 449"/>
                <a:gd name="T20" fmla="*/ 1 w 225"/>
                <a:gd name="T21" fmla="*/ 1 h 449"/>
                <a:gd name="T22" fmla="*/ 1 w 225"/>
                <a:gd name="T23" fmla="*/ 1 h 449"/>
                <a:gd name="T24" fmla="*/ 1 w 225"/>
                <a:gd name="T25" fmla="*/ 1 h 449"/>
                <a:gd name="T26" fmla="*/ 1 w 225"/>
                <a:gd name="T27" fmla="*/ 1 h 449"/>
                <a:gd name="T28" fmla="*/ 1 w 225"/>
                <a:gd name="T29" fmla="*/ 1 h 449"/>
                <a:gd name="T30" fmla="*/ 1 w 225"/>
                <a:gd name="T31" fmla="*/ 1 h 449"/>
                <a:gd name="T32" fmla="*/ 1 w 225"/>
                <a:gd name="T33" fmla="*/ 1 h 449"/>
                <a:gd name="T34" fmla="*/ 0 w 225"/>
                <a:gd name="T35" fmla="*/ 1 h 449"/>
                <a:gd name="T36" fmla="*/ 0 w 225"/>
                <a:gd name="T37" fmla="*/ 1 h 449"/>
                <a:gd name="T38" fmla="*/ 0 w 225"/>
                <a:gd name="T39" fmla="*/ 1 h 449"/>
                <a:gd name="T40" fmla="*/ 0 w 225"/>
                <a:gd name="T41" fmla="*/ 1 h 449"/>
                <a:gd name="T42" fmla="*/ 0 w 225"/>
                <a:gd name="T43" fmla="*/ 1 h 449"/>
                <a:gd name="T44" fmla="*/ 0 w 225"/>
                <a:gd name="T45" fmla="*/ 1 h 449"/>
                <a:gd name="T46" fmla="*/ 0 w 225"/>
                <a:gd name="T47" fmla="*/ 1 h 449"/>
                <a:gd name="T48" fmla="*/ 0 w 225"/>
                <a:gd name="T49" fmla="*/ 1 h 449"/>
                <a:gd name="T50" fmla="*/ 0 w 225"/>
                <a:gd name="T51" fmla="*/ 0 h 449"/>
                <a:gd name="T52" fmla="*/ 0 w 225"/>
                <a:gd name="T53" fmla="*/ 0 h 449"/>
                <a:gd name="T54" fmla="*/ 0 w 225"/>
                <a:gd name="T55" fmla="*/ 0 h 449"/>
                <a:gd name="T56" fmla="*/ 0 w 225"/>
                <a:gd name="T57" fmla="*/ 0 h 449"/>
                <a:gd name="T58" fmla="*/ 0 w 225"/>
                <a:gd name="T59" fmla="*/ 0 h 449"/>
                <a:gd name="T60" fmla="*/ 0 w 225"/>
                <a:gd name="T61" fmla="*/ 0 h 449"/>
                <a:gd name="T62" fmla="*/ 0 w 225"/>
                <a:gd name="T63" fmla="*/ 0 h 449"/>
                <a:gd name="T64" fmla="*/ 0 w 225"/>
                <a:gd name="T65" fmla="*/ 0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18"/>
            <p:cNvSpPr>
              <a:spLocks noEditPoints="1"/>
            </p:cNvSpPr>
            <p:nvPr userDrawn="1"/>
          </p:nvSpPr>
          <p:spPr bwMode="invGray">
            <a:xfrm>
              <a:off x="4636" y="2130"/>
              <a:ext cx="153" cy="218"/>
            </a:xfrm>
            <a:custGeom>
              <a:avLst/>
              <a:gdLst>
                <a:gd name="T0" fmla="*/ 1 w 489"/>
                <a:gd name="T1" fmla="*/ 1 h 699"/>
                <a:gd name="T2" fmla="*/ 1 w 489"/>
                <a:gd name="T3" fmla="*/ 1 h 699"/>
                <a:gd name="T4" fmla="*/ 0 w 489"/>
                <a:gd name="T5" fmla="*/ 1 h 699"/>
                <a:gd name="T6" fmla="*/ 0 w 489"/>
                <a:gd name="T7" fmla="*/ 1 h 699"/>
                <a:gd name="T8" fmla="*/ 0 w 489"/>
                <a:gd name="T9" fmla="*/ 1 h 699"/>
                <a:gd name="T10" fmla="*/ 0 w 489"/>
                <a:gd name="T11" fmla="*/ 2 h 699"/>
                <a:gd name="T12" fmla="*/ 0 w 489"/>
                <a:gd name="T13" fmla="*/ 2 h 699"/>
                <a:gd name="T14" fmla="*/ 1 w 489"/>
                <a:gd name="T15" fmla="*/ 2 h 699"/>
                <a:gd name="T16" fmla="*/ 1 w 489"/>
                <a:gd name="T17" fmla="*/ 2 h 699"/>
                <a:gd name="T18" fmla="*/ 1 w 489"/>
                <a:gd name="T19" fmla="*/ 2 h 699"/>
                <a:gd name="T20" fmla="*/ 1 w 489"/>
                <a:gd name="T21" fmla="*/ 2 h 699"/>
                <a:gd name="T22" fmla="*/ 1 w 489"/>
                <a:gd name="T23" fmla="*/ 2 h 699"/>
                <a:gd name="T24" fmla="*/ 1 w 489"/>
                <a:gd name="T25" fmla="*/ 1 h 699"/>
                <a:gd name="T26" fmla="*/ 1 w 489"/>
                <a:gd name="T27" fmla="*/ 1 h 699"/>
                <a:gd name="T28" fmla="*/ 1 w 489"/>
                <a:gd name="T29" fmla="*/ 1 h 699"/>
                <a:gd name="T30" fmla="*/ 1 w 489"/>
                <a:gd name="T31" fmla="*/ 0 h 699"/>
                <a:gd name="T32" fmla="*/ 1 w 489"/>
                <a:gd name="T33" fmla="*/ 0 h 699"/>
                <a:gd name="T34" fmla="*/ 1 w 489"/>
                <a:gd name="T35" fmla="*/ 0 h 699"/>
                <a:gd name="T36" fmla="*/ 1 w 489"/>
                <a:gd name="T37" fmla="*/ 0 h 699"/>
                <a:gd name="T38" fmla="*/ 1 w 489"/>
                <a:gd name="T39" fmla="*/ 0 h 699"/>
                <a:gd name="T40" fmla="*/ 1 w 489"/>
                <a:gd name="T41" fmla="*/ 2 h 699"/>
                <a:gd name="T42" fmla="*/ 1 w 489"/>
                <a:gd name="T43" fmla="*/ 2 h 699"/>
                <a:gd name="T44" fmla="*/ 1 w 489"/>
                <a:gd name="T45" fmla="*/ 2 h 699"/>
                <a:gd name="T46" fmla="*/ 1 w 489"/>
                <a:gd name="T47" fmla="*/ 2 h 699"/>
                <a:gd name="T48" fmla="*/ 2 w 489"/>
                <a:gd name="T49" fmla="*/ 2 h 699"/>
                <a:gd name="T50" fmla="*/ 1 w 489"/>
                <a:gd name="T51" fmla="*/ 2 h 699"/>
                <a:gd name="T52" fmla="*/ 1 w 489"/>
                <a:gd name="T53" fmla="*/ 2 h 699"/>
                <a:gd name="T54" fmla="*/ 1 w 489"/>
                <a:gd name="T55" fmla="*/ 2 h 699"/>
                <a:gd name="T56" fmla="*/ 1 w 489"/>
                <a:gd name="T57" fmla="*/ 2 h 699"/>
                <a:gd name="T58" fmla="*/ 0 w 489"/>
                <a:gd name="T59" fmla="*/ 2 h 699"/>
                <a:gd name="T60" fmla="*/ 0 w 489"/>
                <a:gd name="T61" fmla="*/ 2 h 699"/>
                <a:gd name="T62" fmla="*/ 0 w 489"/>
                <a:gd name="T63" fmla="*/ 2 h 699"/>
                <a:gd name="T64" fmla="*/ 0 w 489"/>
                <a:gd name="T65" fmla="*/ 2 h 699"/>
                <a:gd name="T66" fmla="*/ 0 w 489"/>
                <a:gd name="T67" fmla="*/ 2 h 699"/>
                <a:gd name="T68" fmla="*/ 0 w 489"/>
                <a:gd name="T69" fmla="*/ 1 h 699"/>
                <a:gd name="T70" fmla="*/ 0 w 489"/>
                <a:gd name="T71" fmla="*/ 1 h 699"/>
                <a:gd name="T72" fmla="*/ 0 w 489"/>
                <a:gd name="T73" fmla="*/ 1 h 699"/>
                <a:gd name="T74" fmla="*/ 0 w 489"/>
                <a:gd name="T75" fmla="*/ 1 h 699"/>
                <a:gd name="T76" fmla="*/ 0 w 489"/>
                <a:gd name="T77" fmla="*/ 1 h 699"/>
                <a:gd name="T78" fmla="*/ 1 w 489"/>
                <a:gd name="T79" fmla="*/ 1 h 699"/>
                <a:gd name="T80" fmla="*/ 1 w 489"/>
                <a:gd name="T81" fmla="*/ 1 h 699"/>
                <a:gd name="T82" fmla="*/ 1 w 489"/>
                <a:gd name="T83" fmla="*/ 1 h 699"/>
                <a:gd name="T84" fmla="*/ 1 w 489"/>
                <a:gd name="T85" fmla="*/ 1 h 699"/>
                <a:gd name="T86" fmla="*/ 1 w 489"/>
                <a:gd name="T87" fmla="*/ 0 h 699"/>
                <a:gd name="T88" fmla="*/ 1 w 489"/>
                <a:gd name="T89" fmla="*/ 0 h 699"/>
                <a:gd name="T90" fmla="*/ 1 w 489"/>
                <a:gd name="T91" fmla="*/ 0 h 699"/>
                <a:gd name="T92" fmla="*/ 1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19"/>
            <p:cNvSpPr>
              <a:spLocks noEditPoints="1"/>
            </p:cNvSpPr>
            <p:nvPr userDrawn="1"/>
          </p:nvSpPr>
          <p:spPr bwMode="invGray">
            <a:xfrm>
              <a:off x="5395" y="2130"/>
              <a:ext cx="152" cy="218"/>
            </a:xfrm>
            <a:custGeom>
              <a:avLst/>
              <a:gdLst>
                <a:gd name="T0" fmla="*/ 1 w 488"/>
                <a:gd name="T1" fmla="*/ 1 h 699"/>
                <a:gd name="T2" fmla="*/ 1 w 488"/>
                <a:gd name="T3" fmla="*/ 1 h 699"/>
                <a:gd name="T4" fmla="*/ 0 w 488"/>
                <a:gd name="T5" fmla="*/ 1 h 699"/>
                <a:gd name="T6" fmla="*/ 0 w 488"/>
                <a:gd name="T7" fmla="*/ 1 h 699"/>
                <a:gd name="T8" fmla="*/ 0 w 488"/>
                <a:gd name="T9" fmla="*/ 1 h 699"/>
                <a:gd name="T10" fmla="*/ 0 w 488"/>
                <a:gd name="T11" fmla="*/ 2 h 699"/>
                <a:gd name="T12" fmla="*/ 0 w 488"/>
                <a:gd name="T13" fmla="*/ 2 h 699"/>
                <a:gd name="T14" fmla="*/ 1 w 488"/>
                <a:gd name="T15" fmla="*/ 2 h 699"/>
                <a:gd name="T16" fmla="*/ 1 w 488"/>
                <a:gd name="T17" fmla="*/ 2 h 699"/>
                <a:gd name="T18" fmla="*/ 1 w 488"/>
                <a:gd name="T19" fmla="*/ 2 h 699"/>
                <a:gd name="T20" fmla="*/ 1 w 488"/>
                <a:gd name="T21" fmla="*/ 2 h 699"/>
                <a:gd name="T22" fmla="*/ 1 w 488"/>
                <a:gd name="T23" fmla="*/ 2 h 699"/>
                <a:gd name="T24" fmla="*/ 1 w 488"/>
                <a:gd name="T25" fmla="*/ 1 h 699"/>
                <a:gd name="T26" fmla="*/ 1 w 488"/>
                <a:gd name="T27" fmla="*/ 1 h 699"/>
                <a:gd name="T28" fmla="*/ 1 w 488"/>
                <a:gd name="T29" fmla="*/ 1 h 699"/>
                <a:gd name="T30" fmla="*/ 1 w 488"/>
                <a:gd name="T31" fmla="*/ 0 h 699"/>
                <a:gd name="T32" fmla="*/ 1 w 488"/>
                <a:gd name="T33" fmla="*/ 0 h 699"/>
                <a:gd name="T34" fmla="*/ 1 w 488"/>
                <a:gd name="T35" fmla="*/ 0 h 699"/>
                <a:gd name="T36" fmla="*/ 1 w 488"/>
                <a:gd name="T37" fmla="*/ 0 h 699"/>
                <a:gd name="T38" fmla="*/ 1 w 488"/>
                <a:gd name="T39" fmla="*/ 0 h 699"/>
                <a:gd name="T40" fmla="*/ 1 w 488"/>
                <a:gd name="T41" fmla="*/ 0 h 699"/>
                <a:gd name="T42" fmla="*/ 1 w 488"/>
                <a:gd name="T43" fmla="*/ 2 h 699"/>
                <a:gd name="T44" fmla="*/ 1 w 488"/>
                <a:gd name="T45" fmla="*/ 2 h 699"/>
                <a:gd name="T46" fmla="*/ 1 w 488"/>
                <a:gd name="T47" fmla="*/ 2 h 699"/>
                <a:gd name="T48" fmla="*/ 1 w 488"/>
                <a:gd name="T49" fmla="*/ 2 h 699"/>
                <a:gd name="T50" fmla="*/ 2 w 488"/>
                <a:gd name="T51" fmla="*/ 2 h 699"/>
                <a:gd name="T52" fmla="*/ 1 w 488"/>
                <a:gd name="T53" fmla="*/ 2 h 699"/>
                <a:gd name="T54" fmla="*/ 1 w 488"/>
                <a:gd name="T55" fmla="*/ 2 h 699"/>
                <a:gd name="T56" fmla="*/ 1 w 488"/>
                <a:gd name="T57" fmla="*/ 2 h 699"/>
                <a:gd name="T58" fmla="*/ 1 w 488"/>
                <a:gd name="T59" fmla="*/ 2 h 699"/>
                <a:gd name="T60" fmla="*/ 0 w 488"/>
                <a:gd name="T61" fmla="*/ 2 h 699"/>
                <a:gd name="T62" fmla="*/ 0 w 488"/>
                <a:gd name="T63" fmla="*/ 2 h 699"/>
                <a:gd name="T64" fmla="*/ 0 w 488"/>
                <a:gd name="T65" fmla="*/ 2 h 699"/>
                <a:gd name="T66" fmla="*/ 0 w 488"/>
                <a:gd name="T67" fmla="*/ 2 h 699"/>
                <a:gd name="T68" fmla="*/ 0 w 488"/>
                <a:gd name="T69" fmla="*/ 2 h 699"/>
                <a:gd name="T70" fmla="*/ 0 w 488"/>
                <a:gd name="T71" fmla="*/ 1 h 699"/>
                <a:gd name="T72" fmla="*/ 0 w 488"/>
                <a:gd name="T73" fmla="*/ 1 h 699"/>
                <a:gd name="T74" fmla="*/ 0 w 488"/>
                <a:gd name="T75" fmla="*/ 1 h 699"/>
                <a:gd name="T76" fmla="*/ 0 w 488"/>
                <a:gd name="T77" fmla="*/ 1 h 699"/>
                <a:gd name="T78" fmla="*/ 0 w 488"/>
                <a:gd name="T79" fmla="*/ 1 h 699"/>
                <a:gd name="T80" fmla="*/ 1 w 488"/>
                <a:gd name="T81" fmla="*/ 1 h 699"/>
                <a:gd name="T82" fmla="*/ 1 w 488"/>
                <a:gd name="T83" fmla="*/ 1 h 699"/>
                <a:gd name="T84" fmla="*/ 1 w 488"/>
                <a:gd name="T85" fmla="*/ 1 h 699"/>
                <a:gd name="T86" fmla="*/ 1 w 488"/>
                <a:gd name="T87" fmla="*/ 1 h 699"/>
                <a:gd name="T88" fmla="*/ 1 w 488"/>
                <a:gd name="T89" fmla="*/ 0 h 699"/>
                <a:gd name="T90" fmla="*/ 1 w 488"/>
                <a:gd name="T91" fmla="*/ 0 h 699"/>
                <a:gd name="T92" fmla="*/ 1 w 488"/>
                <a:gd name="T93" fmla="*/ 0 h 699"/>
                <a:gd name="T94" fmla="*/ 1 w 488"/>
                <a:gd name="T95" fmla="*/ 0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20"/>
            <p:cNvSpPr>
              <a:spLocks noEditPoints="1"/>
            </p:cNvSpPr>
            <p:nvPr userDrawn="1"/>
          </p:nvSpPr>
          <p:spPr bwMode="invGray">
            <a:xfrm>
              <a:off x="4825" y="2126"/>
              <a:ext cx="178" cy="221"/>
            </a:xfrm>
            <a:custGeom>
              <a:avLst/>
              <a:gdLst>
                <a:gd name="T0" fmla="*/ 1 w 570"/>
                <a:gd name="T1" fmla="*/ 1 h 710"/>
                <a:gd name="T2" fmla="*/ 1 w 570"/>
                <a:gd name="T3" fmla="*/ 1 h 710"/>
                <a:gd name="T4" fmla="*/ 0 w 570"/>
                <a:gd name="T5" fmla="*/ 1 h 710"/>
                <a:gd name="T6" fmla="*/ 0 w 570"/>
                <a:gd name="T7" fmla="*/ 1 h 710"/>
                <a:gd name="T8" fmla="*/ 0 w 570"/>
                <a:gd name="T9" fmla="*/ 2 h 710"/>
                <a:gd name="T10" fmla="*/ 0 w 570"/>
                <a:gd name="T11" fmla="*/ 2 h 710"/>
                <a:gd name="T12" fmla="*/ 1 w 570"/>
                <a:gd name="T13" fmla="*/ 2 h 710"/>
                <a:gd name="T14" fmla="*/ 1 w 570"/>
                <a:gd name="T15" fmla="*/ 2 h 710"/>
                <a:gd name="T16" fmla="*/ 1 w 570"/>
                <a:gd name="T17" fmla="*/ 2 h 710"/>
                <a:gd name="T18" fmla="*/ 1 w 570"/>
                <a:gd name="T19" fmla="*/ 2 h 710"/>
                <a:gd name="T20" fmla="*/ 1 w 570"/>
                <a:gd name="T21" fmla="*/ 1 h 710"/>
                <a:gd name="T22" fmla="*/ 1 w 570"/>
                <a:gd name="T23" fmla="*/ 1 h 710"/>
                <a:gd name="T24" fmla="*/ 1 w 570"/>
                <a:gd name="T25" fmla="*/ 0 h 710"/>
                <a:gd name="T26" fmla="*/ 1 w 570"/>
                <a:gd name="T27" fmla="*/ 0 h 710"/>
                <a:gd name="T28" fmla="*/ 1 w 570"/>
                <a:gd name="T29" fmla="*/ 1 h 710"/>
                <a:gd name="T30" fmla="*/ 1 w 570"/>
                <a:gd name="T31" fmla="*/ 1 h 710"/>
                <a:gd name="T32" fmla="*/ 1 w 570"/>
                <a:gd name="T33" fmla="*/ 1 h 710"/>
                <a:gd name="T34" fmla="*/ 1 w 570"/>
                <a:gd name="T35" fmla="*/ 1 h 710"/>
                <a:gd name="T36" fmla="*/ 1 w 570"/>
                <a:gd name="T37" fmla="*/ 0 h 710"/>
                <a:gd name="T38" fmla="*/ 1 w 570"/>
                <a:gd name="T39" fmla="*/ 0 h 710"/>
                <a:gd name="T40" fmla="*/ 1 w 570"/>
                <a:gd name="T41" fmla="*/ 0 h 710"/>
                <a:gd name="T42" fmla="*/ 1 w 570"/>
                <a:gd name="T43" fmla="*/ 0 h 710"/>
                <a:gd name="T44" fmla="*/ 1 w 570"/>
                <a:gd name="T45" fmla="*/ 0 h 710"/>
                <a:gd name="T46" fmla="*/ 1 w 570"/>
                <a:gd name="T47" fmla="*/ 0 h 710"/>
                <a:gd name="T48" fmla="*/ 1 w 570"/>
                <a:gd name="T49" fmla="*/ 1 h 710"/>
                <a:gd name="T50" fmla="*/ 1 w 570"/>
                <a:gd name="T51" fmla="*/ 1 h 710"/>
                <a:gd name="T52" fmla="*/ 1 w 570"/>
                <a:gd name="T53" fmla="*/ 1 h 710"/>
                <a:gd name="T54" fmla="*/ 1 w 570"/>
                <a:gd name="T55" fmla="*/ 1 h 710"/>
                <a:gd name="T56" fmla="*/ 1 w 570"/>
                <a:gd name="T57" fmla="*/ 2 h 710"/>
                <a:gd name="T58" fmla="*/ 1 w 570"/>
                <a:gd name="T59" fmla="*/ 1 h 710"/>
                <a:gd name="T60" fmla="*/ 1 w 570"/>
                <a:gd name="T61" fmla="*/ 1 h 710"/>
                <a:gd name="T62" fmla="*/ 1 w 570"/>
                <a:gd name="T63" fmla="*/ 1 h 710"/>
                <a:gd name="T64" fmla="*/ 2 w 570"/>
                <a:gd name="T65" fmla="*/ 1 h 710"/>
                <a:gd name="T66" fmla="*/ 2 w 570"/>
                <a:gd name="T67" fmla="*/ 2 h 710"/>
                <a:gd name="T68" fmla="*/ 2 w 570"/>
                <a:gd name="T69" fmla="*/ 2 h 710"/>
                <a:gd name="T70" fmla="*/ 2 w 570"/>
                <a:gd name="T71" fmla="*/ 2 h 710"/>
                <a:gd name="T72" fmla="*/ 2 w 570"/>
                <a:gd name="T73" fmla="*/ 2 h 710"/>
                <a:gd name="T74" fmla="*/ 2 w 570"/>
                <a:gd name="T75" fmla="*/ 2 h 710"/>
                <a:gd name="T76" fmla="*/ 2 w 570"/>
                <a:gd name="T77" fmla="*/ 2 h 710"/>
                <a:gd name="T78" fmla="*/ 1 w 570"/>
                <a:gd name="T79" fmla="*/ 2 h 710"/>
                <a:gd name="T80" fmla="*/ 1 w 570"/>
                <a:gd name="T81" fmla="*/ 2 h 710"/>
                <a:gd name="T82" fmla="*/ 1 w 570"/>
                <a:gd name="T83" fmla="*/ 2 h 710"/>
                <a:gd name="T84" fmla="*/ 0 w 570"/>
                <a:gd name="T85" fmla="*/ 2 h 710"/>
                <a:gd name="T86" fmla="*/ 0 w 570"/>
                <a:gd name="T87" fmla="*/ 2 h 710"/>
                <a:gd name="T88" fmla="*/ 0 w 570"/>
                <a:gd name="T89" fmla="*/ 2 h 710"/>
                <a:gd name="T90" fmla="*/ 0 w 570"/>
                <a:gd name="T91" fmla="*/ 1 h 710"/>
                <a:gd name="T92" fmla="*/ 0 w 570"/>
                <a:gd name="T93" fmla="*/ 1 h 710"/>
                <a:gd name="T94" fmla="*/ 0 w 570"/>
                <a:gd name="T95" fmla="*/ 1 h 710"/>
                <a:gd name="T96" fmla="*/ 1 w 570"/>
                <a:gd name="T97" fmla="*/ 1 h 710"/>
                <a:gd name="T98" fmla="*/ 0 w 570"/>
                <a:gd name="T99" fmla="*/ 1 h 710"/>
                <a:gd name="T100" fmla="*/ 0 w 570"/>
                <a:gd name="T101" fmla="*/ 0 h 710"/>
                <a:gd name="T102" fmla="*/ 0 w 570"/>
                <a:gd name="T103" fmla="*/ 0 h 710"/>
                <a:gd name="T104" fmla="*/ 1 w 570"/>
                <a:gd name="T105" fmla="*/ 0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6" name="Freeform 21"/>
            <p:cNvSpPr>
              <a:spLocks noEditPoints="1"/>
            </p:cNvSpPr>
            <p:nvPr userDrawn="1"/>
          </p:nvSpPr>
          <p:spPr bwMode="invGray">
            <a:xfrm>
              <a:off x="4063" y="2126"/>
              <a:ext cx="178" cy="221"/>
            </a:xfrm>
            <a:custGeom>
              <a:avLst/>
              <a:gdLst>
                <a:gd name="T0" fmla="*/ 1 w 570"/>
                <a:gd name="T1" fmla="*/ 1 h 710"/>
                <a:gd name="T2" fmla="*/ 1 w 570"/>
                <a:gd name="T3" fmla="*/ 1 h 710"/>
                <a:gd name="T4" fmla="*/ 0 w 570"/>
                <a:gd name="T5" fmla="*/ 1 h 710"/>
                <a:gd name="T6" fmla="*/ 0 w 570"/>
                <a:gd name="T7" fmla="*/ 1 h 710"/>
                <a:gd name="T8" fmla="*/ 0 w 570"/>
                <a:gd name="T9" fmla="*/ 2 h 710"/>
                <a:gd name="T10" fmla="*/ 0 w 570"/>
                <a:gd name="T11" fmla="*/ 2 h 710"/>
                <a:gd name="T12" fmla="*/ 1 w 570"/>
                <a:gd name="T13" fmla="*/ 2 h 710"/>
                <a:gd name="T14" fmla="*/ 1 w 570"/>
                <a:gd name="T15" fmla="*/ 2 h 710"/>
                <a:gd name="T16" fmla="*/ 1 w 570"/>
                <a:gd name="T17" fmla="*/ 2 h 710"/>
                <a:gd name="T18" fmla="*/ 1 w 570"/>
                <a:gd name="T19" fmla="*/ 2 h 710"/>
                <a:gd name="T20" fmla="*/ 1 w 570"/>
                <a:gd name="T21" fmla="*/ 1 h 710"/>
                <a:gd name="T22" fmla="*/ 1 w 570"/>
                <a:gd name="T23" fmla="*/ 1 h 710"/>
                <a:gd name="T24" fmla="*/ 1 w 570"/>
                <a:gd name="T25" fmla="*/ 0 h 710"/>
                <a:gd name="T26" fmla="*/ 1 w 570"/>
                <a:gd name="T27" fmla="*/ 0 h 710"/>
                <a:gd name="T28" fmla="*/ 1 w 570"/>
                <a:gd name="T29" fmla="*/ 1 h 710"/>
                <a:gd name="T30" fmla="*/ 1 w 570"/>
                <a:gd name="T31" fmla="*/ 1 h 710"/>
                <a:gd name="T32" fmla="*/ 1 w 570"/>
                <a:gd name="T33" fmla="*/ 1 h 710"/>
                <a:gd name="T34" fmla="*/ 1 w 570"/>
                <a:gd name="T35" fmla="*/ 1 h 710"/>
                <a:gd name="T36" fmla="*/ 1 w 570"/>
                <a:gd name="T37" fmla="*/ 0 h 710"/>
                <a:gd name="T38" fmla="*/ 1 w 570"/>
                <a:gd name="T39" fmla="*/ 0 h 710"/>
                <a:gd name="T40" fmla="*/ 1 w 570"/>
                <a:gd name="T41" fmla="*/ 0 h 710"/>
                <a:gd name="T42" fmla="*/ 1 w 570"/>
                <a:gd name="T43" fmla="*/ 0 h 710"/>
                <a:gd name="T44" fmla="*/ 1 w 570"/>
                <a:gd name="T45" fmla="*/ 0 h 710"/>
                <a:gd name="T46" fmla="*/ 1 w 570"/>
                <a:gd name="T47" fmla="*/ 0 h 710"/>
                <a:gd name="T48" fmla="*/ 1 w 570"/>
                <a:gd name="T49" fmla="*/ 1 h 710"/>
                <a:gd name="T50" fmla="*/ 1 w 570"/>
                <a:gd name="T51" fmla="*/ 1 h 710"/>
                <a:gd name="T52" fmla="*/ 1 w 570"/>
                <a:gd name="T53" fmla="*/ 1 h 710"/>
                <a:gd name="T54" fmla="*/ 1 w 570"/>
                <a:gd name="T55" fmla="*/ 1 h 710"/>
                <a:gd name="T56" fmla="*/ 1 w 570"/>
                <a:gd name="T57" fmla="*/ 2 h 710"/>
                <a:gd name="T58" fmla="*/ 1 w 570"/>
                <a:gd name="T59" fmla="*/ 1 h 710"/>
                <a:gd name="T60" fmla="*/ 1 w 570"/>
                <a:gd name="T61" fmla="*/ 1 h 710"/>
                <a:gd name="T62" fmla="*/ 1 w 570"/>
                <a:gd name="T63" fmla="*/ 1 h 710"/>
                <a:gd name="T64" fmla="*/ 2 w 570"/>
                <a:gd name="T65" fmla="*/ 1 h 710"/>
                <a:gd name="T66" fmla="*/ 2 w 570"/>
                <a:gd name="T67" fmla="*/ 2 h 710"/>
                <a:gd name="T68" fmla="*/ 2 w 570"/>
                <a:gd name="T69" fmla="*/ 2 h 710"/>
                <a:gd name="T70" fmla="*/ 2 w 570"/>
                <a:gd name="T71" fmla="*/ 2 h 710"/>
                <a:gd name="T72" fmla="*/ 2 w 570"/>
                <a:gd name="T73" fmla="*/ 2 h 710"/>
                <a:gd name="T74" fmla="*/ 2 w 570"/>
                <a:gd name="T75" fmla="*/ 2 h 710"/>
                <a:gd name="T76" fmla="*/ 2 w 570"/>
                <a:gd name="T77" fmla="*/ 2 h 710"/>
                <a:gd name="T78" fmla="*/ 1 w 570"/>
                <a:gd name="T79" fmla="*/ 2 h 710"/>
                <a:gd name="T80" fmla="*/ 1 w 570"/>
                <a:gd name="T81" fmla="*/ 2 h 710"/>
                <a:gd name="T82" fmla="*/ 1 w 570"/>
                <a:gd name="T83" fmla="*/ 2 h 710"/>
                <a:gd name="T84" fmla="*/ 0 w 570"/>
                <a:gd name="T85" fmla="*/ 2 h 710"/>
                <a:gd name="T86" fmla="*/ 0 w 570"/>
                <a:gd name="T87" fmla="*/ 2 h 710"/>
                <a:gd name="T88" fmla="*/ 0 w 570"/>
                <a:gd name="T89" fmla="*/ 2 h 710"/>
                <a:gd name="T90" fmla="*/ 0 w 570"/>
                <a:gd name="T91" fmla="*/ 1 h 710"/>
                <a:gd name="T92" fmla="*/ 0 w 570"/>
                <a:gd name="T93" fmla="*/ 1 h 710"/>
                <a:gd name="T94" fmla="*/ 0 w 570"/>
                <a:gd name="T95" fmla="*/ 1 h 710"/>
                <a:gd name="T96" fmla="*/ 1 w 570"/>
                <a:gd name="T97" fmla="*/ 1 h 710"/>
                <a:gd name="T98" fmla="*/ 0 w 570"/>
                <a:gd name="T99" fmla="*/ 1 h 710"/>
                <a:gd name="T100" fmla="*/ 0 w 570"/>
                <a:gd name="T101" fmla="*/ 0 h 710"/>
                <a:gd name="T102" fmla="*/ 0 w 570"/>
                <a:gd name="T103" fmla="*/ 0 h 710"/>
                <a:gd name="T104" fmla="*/ 1 w 570"/>
                <a:gd name="T105" fmla="*/ 0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63713" y="2349500"/>
            <a:ext cx="4606925" cy="1470025"/>
          </a:xfrm>
        </p:spPr>
        <p:txBody>
          <a:bodyPr anchor="b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4076700"/>
            <a:ext cx="4608512" cy="1512888"/>
          </a:xfrm>
        </p:spPr>
        <p:txBody>
          <a:bodyPr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50578523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43D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 userDrawn="1"/>
        </p:nvGrpSpPr>
        <p:grpSpPr bwMode="auto">
          <a:xfrm>
            <a:off x="942975" y="693738"/>
            <a:ext cx="1997075" cy="352425"/>
            <a:chOff x="6808788" y="3375025"/>
            <a:chExt cx="1997075" cy="352425"/>
          </a:xfrm>
        </p:grpSpPr>
        <p:sp>
          <p:nvSpPr>
            <p:cNvPr id="5" name="Freeform 10"/>
            <p:cNvSpPr>
              <a:spLocks/>
            </p:cNvSpPr>
            <p:nvPr userDrawn="1"/>
          </p:nvSpPr>
          <p:spPr bwMode="invGray">
            <a:xfrm>
              <a:off x="7091363" y="3402013"/>
              <a:ext cx="63500" cy="60325"/>
            </a:xfrm>
            <a:custGeom>
              <a:avLst/>
              <a:gdLst>
                <a:gd name="T0" fmla="*/ 2147483647 w 128"/>
                <a:gd name="T1" fmla="*/ 0 h 123"/>
                <a:gd name="T2" fmla="*/ 2147483647 w 128"/>
                <a:gd name="T3" fmla="*/ 2147483647 h 123"/>
                <a:gd name="T4" fmla="*/ 2147483647 w 128"/>
                <a:gd name="T5" fmla="*/ 2147483647 h 123"/>
                <a:gd name="T6" fmla="*/ 2147483647 w 128"/>
                <a:gd name="T7" fmla="*/ 2147483647 h 123"/>
                <a:gd name="T8" fmla="*/ 2147483647 w 128"/>
                <a:gd name="T9" fmla="*/ 2147483647 h 123"/>
                <a:gd name="T10" fmla="*/ 2147483647 w 128"/>
                <a:gd name="T11" fmla="*/ 2147483647 h 123"/>
                <a:gd name="T12" fmla="*/ 2147483647 w 128"/>
                <a:gd name="T13" fmla="*/ 2147483647 h 123"/>
                <a:gd name="T14" fmla="*/ 2147483647 w 128"/>
                <a:gd name="T15" fmla="*/ 2147483647 h 123"/>
                <a:gd name="T16" fmla="*/ 2147483647 w 128"/>
                <a:gd name="T17" fmla="*/ 2147483647 h 123"/>
                <a:gd name="T18" fmla="*/ 2147483647 w 128"/>
                <a:gd name="T19" fmla="*/ 2147483647 h 123"/>
                <a:gd name="T20" fmla="*/ 2147483647 w 128"/>
                <a:gd name="T21" fmla="*/ 2147483647 h 123"/>
                <a:gd name="T22" fmla="*/ 2147483647 w 128"/>
                <a:gd name="T23" fmla="*/ 2147483647 h 123"/>
                <a:gd name="T24" fmla="*/ 2147483647 w 128"/>
                <a:gd name="T25" fmla="*/ 2147483647 h 123"/>
                <a:gd name="T26" fmla="*/ 2147483647 w 128"/>
                <a:gd name="T27" fmla="*/ 2147483647 h 123"/>
                <a:gd name="T28" fmla="*/ 2147483647 w 128"/>
                <a:gd name="T29" fmla="*/ 2147483647 h 123"/>
                <a:gd name="T30" fmla="*/ 0 w 128"/>
                <a:gd name="T31" fmla="*/ 2147483647 h 123"/>
                <a:gd name="T32" fmla="*/ 2147483647 w 128"/>
                <a:gd name="T33" fmla="*/ 2147483647 h 123"/>
                <a:gd name="T34" fmla="*/ 2147483647 w 128"/>
                <a:gd name="T35" fmla="*/ 2147483647 h 123"/>
                <a:gd name="T36" fmla="*/ 2147483647 w 128"/>
                <a:gd name="T37" fmla="*/ 2147483647 h 123"/>
                <a:gd name="T38" fmla="*/ 2147483647 w 128"/>
                <a:gd name="T39" fmla="*/ 2147483647 h 123"/>
                <a:gd name="T40" fmla="*/ 2147483647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6" name="Freeform 11"/>
            <p:cNvSpPr>
              <a:spLocks/>
            </p:cNvSpPr>
            <p:nvPr userDrawn="1"/>
          </p:nvSpPr>
          <p:spPr bwMode="invGray">
            <a:xfrm>
              <a:off x="8296276" y="3402013"/>
              <a:ext cx="63500" cy="60325"/>
            </a:xfrm>
            <a:custGeom>
              <a:avLst/>
              <a:gdLst>
                <a:gd name="T0" fmla="*/ 2147483647 w 128"/>
                <a:gd name="T1" fmla="*/ 0 h 123"/>
                <a:gd name="T2" fmla="*/ 2147483647 w 128"/>
                <a:gd name="T3" fmla="*/ 2147483647 h 123"/>
                <a:gd name="T4" fmla="*/ 2147483647 w 128"/>
                <a:gd name="T5" fmla="*/ 2147483647 h 123"/>
                <a:gd name="T6" fmla="*/ 2147483647 w 128"/>
                <a:gd name="T7" fmla="*/ 2147483647 h 123"/>
                <a:gd name="T8" fmla="*/ 2147483647 w 128"/>
                <a:gd name="T9" fmla="*/ 2147483647 h 123"/>
                <a:gd name="T10" fmla="*/ 2147483647 w 128"/>
                <a:gd name="T11" fmla="*/ 2147483647 h 123"/>
                <a:gd name="T12" fmla="*/ 2147483647 w 128"/>
                <a:gd name="T13" fmla="*/ 2147483647 h 123"/>
                <a:gd name="T14" fmla="*/ 2147483647 w 128"/>
                <a:gd name="T15" fmla="*/ 2147483647 h 123"/>
                <a:gd name="T16" fmla="*/ 2147483647 w 128"/>
                <a:gd name="T17" fmla="*/ 2147483647 h 123"/>
                <a:gd name="T18" fmla="*/ 2147483647 w 128"/>
                <a:gd name="T19" fmla="*/ 2147483647 h 123"/>
                <a:gd name="T20" fmla="*/ 2147483647 w 128"/>
                <a:gd name="T21" fmla="*/ 2147483647 h 123"/>
                <a:gd name="T22" fmla="*/ 2147483647 w 128"/>
                <a:gd name="T23" fmla="*/ 2147483647 h 123"/>
                <a:gd name="T24" fmla="*/ 2147483647 w 128"/>
                <a:gd name="T25" fmla="*/ 2147483647 h 123"/>
                <a:gd name="T26" fmla="*/ 2147483647 w 128"/>
                <a:gd name="T27" fmla="*/ 2147483647 h 123"/>
                <a:gd name="T28" fmla="*/ 2147483647 w 128"/>
                <a:gd name="T29" fmla="*/ 2147483647 h 123"/>
                <a:gd name="T30" fmla="*/ 0 w 128"/>
                <a:gd name="T31" fmla="*/ 2147483647 h 123"/>
                <a:gd name="T32" fmla="*/ 2147483647 w 128"/>
                <a:gd name="T33" fmla="*/ 2147483647 h 123"/>
                <a:gd name="T34" fmla="*/ 2147483647 w 128"/>
                <a:gd name="T35" fmla="*/ 2147483647 h 123"/>
                <a:gd name="T36" fmla="*/ 2147483647 w 128"/>
                <a:gd name="T37" fmla="*/ 2147483647 h 123"/>
                <a:gd name="T38" fmla="*/ 2147483647 w 128"/>
                <a:gd name="T39" fmla="*/ 2147483647 h 123"/>
                <a:gd name="T40" fmla="*/ 2147483647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7" name="Freeform 12"/>
            <p:cNvSpPr>
              <a:spLocks noEditPoints="1"/>
            </p:cNvSpPr>
            <p:nvPr userDrawn="1"/>
          </p:nvSpPr>
          <p:spPr bwMode="invGray">
            <a:xfrm>
              <a:off x="6808788" y="3413125"/>
              <a:ext cx="250825" cy="309563"/>
            </a:xfrm>
            <a:custGeom>
              <a:avLst/>
              <a:gdLst>
                <a:gd name="T0" fmla="*/ 2147483647 w 508"/>
                <a:gd name="T1" fmla="*/ 2147483647 h 624"/>
                <a:gd name="T2" fmla="*/ 2147483647 w 508"/>
                <a:gd name="T3" fmla="*/ 2147483647 h 624"/>
                <a:gd name="T4" fmla="*/ 2147483647 w 508"/>
                <a:gd name="T5" fmla="*/ 2147483647 h 624"/>
                <a:gd name="T6" fmla="*/ 2147483647 w 508"/>
                <a:gd name="T7" fmla="*/ 2147483647 h 624"/>
                <a:gd name="T8" fmla="*/ 2147483647 w 508"/>
                <a:gd name="T9" fmla="*/ 2147483647 h 624"/>
                <a:gd name="T10" fmla="*/ 2147483647 w 508"/>
                <a:gd name="T11" fmla="*/ 2147483647 h 624"/>
                <a:gd name="T12" fmla="*/ 2147483647 w 508"/>
                <a:gd name="T13" fmla="*/ 2147483647 h 624"/>
                <a:gd name="T14" fmla="*/ 2147483647 w 508"/>
                <a:gd name="T15" fmla="*/ 2147483647 h 624"/>
                <a:gd name="T16" fmla="*/ 2147483647 w 508"/>
                <a:gd name="T17" fmla="*/ 2147483647 h 624"/>
                <a:gd name="T18" fmla="*/ 2147483647 w 508"/>
                <a:gd name="T19" fmla="*/ 2147483647 h 624"/>
                <a:gd name="T20" fmla="*/ 2147483647 w 508"/>
                <a:gd name="T21" fmla="*/ 2147483647 h 624"/>
                <a:gd name="T22" fmla="*/ 2147483647 w 508"/>
                <a:gd name="T23" fmla="*/ 2147483647 h 624"/>
                <a:gd name="T24" fmla="*/ 2147483647 w 508"/>
                <a:gd name="T25" fmla="*/ 2147483647 h 624"/>
                <a:gd name="T26" fmla="*/ 2147483647 w 508"/>
                <a:gd name="T27" fmla="*/ 2147483647 h 624"/>
                <a:gd name="T28" fmla="*/ 2147483647 w 508"/>
                <a:gd name="T29" fmla="*/ 2147483647 h 624"/>
                <a:gd name="T30" fmla="*/ 2147483647 w 508"/>
                <a:gd name="T31" fmla="*/ 2147483647 h 624"/>
                <a:gd name="T32" fmla="*/ 2147483647 w 508"/>
                <a:gd name="T33" fmla="*/ 2147483647 h 624"/>
                <a:gd name="T34" fmla="*/ 2147483647 w 508"/>
                <a:gd name="T35" fmla="*/ 2147483647 h 624"/>
                <a:gd name="T36" fmla="*/ 2147483647 w 508"/>
                <a:gd name="T37" fmla="*/ 2147483647 h 624"/>
                <a:gd name="T38" fmla="*/ 2147483647 w 508"/>
                <a:gd name="T39" fmla="*/ 2147483647 h 624"/>
                <a:gd name="T40" fmla="*/ 2147483647 w 508"/>
                <a:gd name="T41" fmla="*/ 2147483647 h 624"/>
                <a:gd name="T42" fmla="*/ 2147483647 w 508"/>
                <a:gd name="T43" fmla="*/ 2147483647 h 624"/>
                <a:gd name="T44" fmla="*/ 2147483647 w 508"/>
                <a:gd name="T45" fmla="*/ 2147483647 h 624"/>
                <a:gd name="T46" fmla="*/ 0 w 508"/>
                <a:gd name="T47" fmla="*/ 0 h 624"/>
                <a:gd name="T48" fmla="*/ 2147483647 w 508"/>
                <a:gd name="T49" fmla="*/ 2147483647 h 624"/>
                <a:gd name="T50" fmla="*/ 2147483647 w 508"/>
                <a:gd name="T51" fmla="*/ 2147483647 h 624"/>
                <a:gd name="T52" fmla="*/ 2147483647 w 508"/>
                <a:gd name="T53" fmla="*/ 2147483647 h 624"/>
                <a:gd name="T54" fmla="*/ 2147483647 w 508"/>
                <a:gd name="T55" fmla="*/ 2147483647 h 624"/>
                <a:gd name="T56" fmla="*/ 2147483647 w 508"/>
                <a:gd name="T57" fmla="*/ 2147483647 h 624"/>
                <a:gd name="T58" fmla="*/ 2147483647 w 508"/>
                <a:gd name="T59" fmla="*/ 2147483647 h 624"/>
                <a:gd name="T60" fmla="*/ 2147483647 w 508"/>
                <a:gd name="T61" fmla="*/ 2147483647 h 624"/>
                <a:gd name="T62" fmla="*/ 2147483647 w 508"/>
                <a:gd name="T63" fmla="*/ 2147483647 h 624"/>
                <a:gd name="T64" fmla="*/ 2147483647 w 508"/>
                <a:gd name="T65" fmla="*/ 2147483647 h 624"/>
                <a:gd name="T66" fmla="*/ 2147483647 w 508"/>
                <a:gd name="T67" fmla="*/ 2147483647 h 624"/>
                <a:gd name="T68" fmla="*/ 2147483647 w 508"/>
                <a:gd name="T69" fmla="*/ 2147483647 h 624"/>
                <a:gd name="T70" fmla="*/ 2147483647 w 508"/>
                <a:gd name="T71" fmla="*/ 2147483647 h 624"/>
                <a:gd name="T72" fmla="*/ 2147483647 w 508"/>
                <a:gd name="T73" fmla="*/ 2147483647 h 624"/>
                <a:gd name="T74" fmla="*/ 2147483647 w 508"/>
                <a:gd name="T75" fmla="*/ 2147483647 h 624"/>
                <a:gd name="T76" fmla="*/ 2147483647 w 508"/>
                <a:gd name="T77" fmla="*/ 2147483647 h 624"/>
                <a:gd name="T78" fmla="*/ 2147483647 w 508"/>
                <a:gd name="T79" fmla="*/ 2147483647 h 624"/>
                <a:gd name="T80" fmla="*/ 2147483647 w 508"/>
                <a:gd name="T81" fmla="*/ 2147483647 h 624"/>
                <a:gd name="T82" fmla="*/ 0 w 508"/>
                <a:gd name="T83" fmla="*/ 2147483647 h 624"/>
                <a:gd name="T84" fmla="*/ 2147483647 w 508"/>
                <a:gd name="T85" fmla="*/ 2147483647 h 624"/>
                <a:gd name="T86" fmla="*/ 2147483647 w 508"/>
                <a:gd name="T87" fmla="*/ 2147483647 h 624"/>
                <a:gd name="T88" fmla="*/ 2147483647 w 508"/>
                <a:gd name="T89" fmla="*/ 2147483647 h 624"/>
                <a:gd name="T90" fmla="*/ 2147483647 w 508"/>
                <a:gd name="T91" fmla="*/ 2147483647 h 624"/>
                <a:gd name="T92" fmla="*/ 2147483647 w 508"/>
                <a:gd name="T93" fmla="*/ 2147483647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invGray">
            <a:xfrm>
              <a:off x="7189788" y="3487738"/>
              <a:ext cx="171450" cy="234950"/>
            </a:xfrm>
            <a:custGeom>
              <a:avLst/>
              <a:gdLst>
                <a:gd name="T0" fmla="*/ 2147483647 w 347"/>
                <a:gd name="T1" fmla="*/ 2147483647 h 474"/>
                <a:gd name="T2" fmla="*/ 2147483647 w 347"/>
                <a:gd name="T3" fmla="*/ 2147483647 h 474"/>
                <a:gd name="T4" fmla="*/ 2147483647 w 347"/>
                <a:gd name="T5" fmla="*/ 2147483647 h 474"/>
                <a:gd name="T6" fmla="*/ 2147483647 w 347"/>
                <a:gd name="T7" fmla="*/ 2147483647 h 474"/>
                <a:gd name="T8" fmla="*/ 2147483647 w 347"/>
                <a:gd name="T9" fmla="*/ 2147483647 h 474"/>
                <a:gd name="T10" fmla="*/ 2147483647 w 347"/>
                <a:gd name="T11" fmla="*/ 2147483647 h 474"/>
                <a:gd name="T12" fmla="*/ 2147483647 w 347"/>
                <a:gd name="T13" fmla="*/ 2147483647 h 474"/>
                <a:gd name="T14" fmla="*/ 2147483647 w 347"/>
                <a:gd name="T15" fmla="*/ 2147483647 h 474"/>
                <a:gd name="T16" fmla="*/ 2147483647 w 347"/>
                <a:gd name="T17" fmla="*/ 2147483647 h 474"/>
                <a:gd name="T18" fmla="*/ 2147483647 w 347"/>
                <a:gd name="T19" fmla="*/ 2147483647 h 474"/>
                <a:gd name="T20" fmla="*/ 2147483647 w 347"/>
                <a:gd name="T21" fmla="*/ 2147483647 h 474"/>
                <a:gd name="T22" fmla="*/ 2147483647 w 347"/>
                <a:gd name="T23" fmla="*/ 2147483647 h 474"/>
                <a:gd name="T24" fmla="*/ 2147483647 w 347"/>
                <a:gd name="T25" fmla="*/ 2147483647 h 474"/>
                <a:gd name="T26" fmla="*/ 2147483647 w 347"/>
                <a:gd name="T27" fmla="*/ 2147483647 h 474"/>
                <a:gd name="T28" fmla="*/ 2147483647 w 347"/>
                <a:gd name="T29" fmla="*/ 2147483647 h 474"/>
                <a:gd name="T30" fmla="*/ 2147483647 w 347"/>
                <a:gd name="T31" fmla="*/ 2147483647 h 474"/>
                <a:gd name="T32" fmla="*/ 2147483647 w 347"/>
                <a:gd name="T33" fmla="*/ 2147483647 h 474"/>
                <a:gd name="T34" fmla="*/ 2147483647 w 347"/>
                <a:gd name="T35" fmla="*/ 2147483647 h 474"/>
                <a:gd name="T36" fmla="*/ 2147483647 w 347"/>
                <a:gd name="T37" fmla="*/ 2147483647 h 474"/>
                <a:gd name="T38" fmla="*/ 2147483647 w 347"/>
                <a:gd name="T39" fmla="*/ 2147483647 h 474"/>
                <a:gd name="T40" fmla="*/ 2147483647 w 347"/>
                <a:gd name="T41" fmla="*/ 2147483647 h 474"/>
                <a:gd name="T42" fmla="*/ 2147483647 w 347"/>
                <a:gd name="T43" fmla="*/ 2147483647 h 474"/>
                <a:gd name="T44" fmla="*/ 2147483647 w 347"/>
                <a:gd name="T45" fmla="*/ 2147483647 h 474"/>
                <a:gd name="T46" fmla="*/ 2147483647 w 347"/>
                <a:gd name="T47" fmla="*/ 2147483647 h 474"/>
                <a:gd name="T48" fmla="*/ 0 w 347"/>
                <a:gd name="T49" fmla="*/ 2147483647 h 474"/>
                <a:gd name="T50" fmla="*/ 2147483647 w 347"/>
                <a:gd name="T51" fmla="*/ 2147483647 h 474"/>
                <a:gd name="T52" fmla="*/ 2147483647 w 347"/>
                <a:gd name="T53" fmla="*/ 2147483647 h 474"/>
                <a:gd name="T54" fmla="*/ 2147483647 w 347"/>
                <a:gd name="T55" fmla="*/ 2147483647 h 474"/>
                <a:gd name="T56" fmla="*/ 2147483647 w 347"/>
                <a:gd name="T57" fmla="*/ 2147483647 h 474"/>
                <a:gd name="T58" fmla="*/ 2147483647 w 347"/>
                <a:gd name="T59" fmla="*/ 2147483647 h 474"/>
                <a:gd name="T60" fmla="*/ 2147483647 w 347"/>
                <a:gd name="T61" fmla="*/ 2147483647 h 474"/>
                <a:gd name="T62" fmla="*/ 2147483647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invGray">
            <a:xfrm>
              <a:off x="7069138" y="3500438"/>
              <a:ext cx="111125" cy="222250"/>
            </a:xfrm>
            <a:custGeom>
              <a:avLst/>
              <a:gdLst>
                <a:gd name="T0" fmla="*/ 0 w 226"/>
                <a:gd name="T1" fmla="*/ 0 h 449"/>
                <a:gd name="T2" fmla="*/ 2147483647 w 226"/>
                <a:gd name="T3" fmla="*/ 0 h 449"/>
                <a:gd name="T4" fmla="*/ 2147483647 w 226"/>
                <a:gd name="T5" fmla="*/ 2147483647 h 449"/>
                <a:gd name="T6" fmla="*/ 2147483647 w 226"/>
                <a:gd name="T7" fmla="*/ 2147483647 h 449"/>
                <a:gd name="T8" fmla="*/ 2147483647 w 226"/>
                <a:gd name="T9" fmla="*/ 2147483647 h 449"/>
                <a:gd name="T10" fmla="*/ 2147483647 w 226"/>
                <a:gd name="T11" fmla="*/ 2147483647 h 449"/>
                <a:gd name="T12" fmla="*/ 2147483647 w 226"/>
                <a:gd name="T13" fmla="*/ 2147483647 h 449"/>
                <a:gd name="T14" fmla="*/ 2147483647 w 226"/>
                <a:gd name="T15" fmla="*/ 2147483647 h 449"/>
                <a:gd name="T16" fmla="*/ 2147483647 w 226"/>
                <a:gd name="T17" fmla="*/ 2147483647 h 449"/>
                <a:gd name="T18" fmla="*/ 2147483647 w 226"/>
                <a:gd name="T19" fmla="*/ 2147483647 h 449"/>
                <a:gd name="T20" fmla="*/ 2147483647 w 226"/>
                <a:gd name="T21" fmla="*/ 2147483647 h 449"/>
                <a:gd name="T22" fmla="*/ 2147483647 w 226"/>
                <a:gd name="T23" fmla="*/ 2147483647 h 449"/>
                <a:gd name="T24" fmla="*/ 2147483647 w 226"/>
                <a:gd name="T25" fmla="*/ 2147483647 h 449"/>
                <a:gd name="T26" fmla="*/ 2147483647 w 226"/>
                <a:gd name="T27" fmla="*/ 2147483647 h 449"/>
                <a:gd name="T28" fmla="*/ 2147483647 w 226"/>
                <a:gd name="T29" fmla="*/ 2147483647 h 449"/>
                <a:gd name="T30" fmla="*/ 2147483647 w 226"/>
                <a:gd name="T31" fmla="*/ 2147483647 h 449"/>
                <a:gd name="T32" fmla="*/ 2147483647 w 226"/>
                <a:gd name="T33" fmla="*/ 2147483647 h 449"/>
                <a:gd name="T34" fmla="*/ 2147483647 w 226"/>
                <a:gd name="T35" fmla="*/ 2147483647 h 449"/>
                <a:gd name="T36" fmla="*/ 2147483647 w 226"/>
                <a:gd name="T37" fmla="*/ 2147483647 h 449"/>
                <a:gd name="T38" fmla="*/ 2147483647 w 226"/>
                <a:gd name="T39" fmla="*/ 2147483647 h 449"/>
                <a:gd name="T40" fmla="*/ 2147483647 w 226"/>
                <a:gd name="T41" fmla="*/ 2147483647 h 449"/>
                <a:gd name="T42" fmla="*/ 2147483647 w 226"/>
                <a:gd name="T43" fmla="*/ 2147483647 h 449"/>
                <a:gd name="T44" fmla="*/ 2147483647 w 226"/>
                <a:gd name="T45" fmla="*/ 2147483647 h 449"/>
                <a:gd name="T46" fmla="*/ 2147483647 w 226"/>
                <a:gd name="T47" fmla="*/ 2147483647 h 449"/>
                <a:gd name="T48" fmla="*/ 2147483647 w 226"/>
                <a:gd name="T49" fmla="*/ 2147483647 h 449"/>
                <a:gd name="T50" fmla="*/ 2147483647 w 226"/>
                <a:gd name="T51" fmla="*/ 2147483647 h 449"/>
                <a:gd name="T52" fmla="*/ 2147483647 w 226"/>
                <a:gd name="T53" fmla="*/ 2147483647 h 449"/>
                <a:gd name="T54" fmla="*/ 2147483647 w 226"/>
                <a:gd name="T55" fmla="*/ 2147483647 h 449"/>
                <a:gd name="T56" fmla="*/ 2147483647 w 226"/>
                <a:gd name="T57" fmla="*/ 2147483647 h 449"/>
                <a:gd name="T58" fmla="*/ 2147483647 w 226"/>
                <a:gd name="T59" fmla="*/ 2147483647 h 449"/>
                <a:gd name="T60" fmla="*/ 0 w 226"/>
                <a:gd name="T61" fmla="*/ 2147483647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15"/>
            <p:cNvSpPr>
              <a:spLocks noEditPoints="1"/>
            </p:cNvSpPr>
            <p:nvPr userDrawn="1"/>
          </p:nvSpPr>
          <p:spPr bwMode="invGray">
            <a:xfrm>
              <a:off x="8013701" y="3413125"/>
              <a:ext cx="250825" cy="309563"/>
            </a:xfrm>
            <a:custGeom>
              <a:avLst/>
              <a:gdLst>
                <a:gd name="T0" fmla="*/ 2147483647 w 507"/>
                <a:gd name="T1" fmla="*/ 2147483647 h 624"/>
                <a:gd name="T2" fmla="*/ 2147483647 w 507"/>
                <a:gd name="T3" fmla="*/ 2147483647 h 624"/>
                <a:gd name="T4" fmla="*/ 2147483647 w 507"/>
                <a:gd name="T5" fmla="*/ 2147483647 h 624"/>
                <a:gd name="T6" fmla="*/ 2147483647 w 507"/>
                <a:gd name="T7" fmla="*/ 2147483647 h 624"/>
                <a:gd name="T8" fmla="*/ 2147483647 w 507"/>
                <a:gd name="T9" fmla="*/ 2147483647 h 624"/>
                <a:gd name="T10" fmla="*/ 2147483647 w 507"/>
                <a:gd name="T11" fmla="*/ 2147483647 h 624"/>
                <a:gd name="T12" fmla="*/ 2147483647 w 507"/>
                <a:gd name="T13" fmla="*/ 2147483647 h 624"/>
                <a:gd name="T14" fmla="*/ 2147483647 w 507"/>
                <a:gd name="T15" fmla="*/ 2147483647 h 624"/>
                <a:gd name="T16" fmla="*/ 2147483647 w 507"/>
                <a:gd name="T17" fmla="*/ 2147483647 h 624"/>
                <a:gd name="T18" fmla="*/ 2147483647 w 507"/>
                <a:gd name="T19" fmla="*/ 2147483647 h 624"/>
                <a:gd name="T20" fmla="*/ 2147483647 w 507"/>
                <a:gd name="T21" fmla="*/ 2147483647 h 624"/>
                <a:gd name="T22" fmla="*/ 2147483647 w 507"/>
                <a:gd name="T23" fmla="*/ 2147483647 h 624"/>
                <a:gd name="T24" fmla="*/ 2147483647 w 507"/>
                <a:gd name="T25" fmla="*/ 2147483647 h 624"/>
                <a:gd name="T26" fmla="*/ 2147483647 w 507"/>
                <a:gd name="T27" fmla="*/ 2147483647 h 624"/>
                <a:gd name="T28" fmla="*/ 2147483647 w 507"/>
                <a:gd name="T29" fmla="*/ 2147483647 h 624"/>
                <a:gd name="T30" fmla="*/ 2147483647 w 507"/>
                <a:gd name="T31" fmla="*/ 2147483647 h 624"/>
                <a:gd name="T32" fmla="*/ 2147483647 w 507"/>
                <a:gd name="T33" fmla="*/ 2147483647 h 624"/>
                <a:gd name="T34" fmla="*/ 2147483647 w 507"/>
                <a:gd name="T35" fmla="*/ 2147483647 h 624"/>
                <a:gd name="T36" fmla="*/ 2147483647 w 507"/>
                <a:gd name="T37" fmla="*/ 2147483647 h 624"/>
                <a:gd name="T38" fmla="*/ 2147483647 w 507"/>
                <a:gd name="T39" fmla="*/ 2147483647 h 624"/>
                <a:gd name="T40" fmla="*/ 2147483647 w 507"/>
                <a:gd name="T41" fmla="*/ 2147483647 h 624"/>
                <a:gd name="T42" fmla="*/ 2147483647 w 507"/>
                <a:gd name="T43" fmla="*/ 2147483647 h 624"/>
                <a:gd name="T44" fmla="*/ 2147483647 w 507"/>
                <a:gd name="T45" fmla="*/ 2147483647 h 624"/>
                <a:gd name="T46" fmla="*/ 0 w 507"/>
                <a:gd name="T47" fmla="*/ 0 h 624"/>
                <a:gd name="T48" fmla="*/ 2147483647 w 507"/>
                <a:gd name="T49" fmla="*/ 2147483647 h 624"/>
                <a:gd name="T50" fmla="*/ 2147483647 w 507"/>
                <a:gd name="T51" fmla="*/ 2147483647 h 624"/>
                <a:gd name="T52" fmla="*/ 2147483647 w 507"/>
                <a:gd name="T53" fmla="*/ 2147483647 h 624"/>
                <a:gd name="T54" fmla="*/ 2147483647 w 507"/>
                <a:gd name="T55" fmla="*/ 2147483647 h 624"/>
                <a:gd name="T56" fmla="*/ 2147483647 w 507"/>
                <a:gd name="T57" fmla="*/ 2147483647 h 624"/>
                <a:gd name="T58" fmla="*/ 2147483647 w 507"/>
                <a:gd name="T59" fmla="*/ 2147483647 h 624"/>
                <a:gd name="T60" fmla="*/ 2147483647 w 507"/>
                <a:gd name="T61" fmla="*/ 2147483647 h 624"/>
                <a:gd name="T62" fmla="*/ 2147483647 w 507"/>
                <a:gd name="T63" fmla="*/ 2147483647 h 624"/>
                <a:gd name="T64" fmla="*/ 2147483647 w 507"/>
                <a:gd name="T65" fmla="*/ 2147483647 h 624"/>
                <a:gd name="T66" fmla="*/ 2147483647 w 507"/>
                <a:gd name="T67" fmla="*/ 2147483647 h 624"/>
                <a:gd name="T68" fmla="*/ 2147483647 w 507"/>
                <a:gd name="T69" fmla="*/ 2147483647 h 624"/>
                <a:gd name="T70" fmla="*/ 2147483647 w 507"/>
                <a:gd name="T71" fmla="*/ 2147483647 h 624"/>
                <a:gd name="T72" fmla="*/ 2147483647 w 507"/>
                <a:gd name="T73" fmla="*/ 2147483647 h 624"/>
                <a:gd name="T74" fmla="*/ 2147483647 w 507"/>
                <a:gd name="T75" fmla="*/ 2147483647 h 624"/>
                <a:gd name="T76" fmla="*/ 2147483647 w 507"/>
                <a:gd name="T77" fmla="*/ 2147483647 h 624"/>
                <a:gd name="T78" fmla="*/ 2147483647 w 507"/>
                <a:gd name="T79" fmla="*/ 2147483647 h 624"/>
                <a:gd name="T80" fmla="*/ 2147483647 w 507"/>
                <a:gd name="T81" fmla="*/ 2147483647 h 624"/>
                <a:gd name="T82" fmla="*/ 0 w 507"/>
                <a:gd name="T83" fmla="*/ 2147483647 h 624"/>
                <a:gd name="T84" fmla="*/ 2147483647 w 507"/>
                <a:gd name="T85" fmla="*/ 2147483647 h 624"/>
                <a:gd name="T86" fmla="*/ 2147483647 w 507"/>
                <a:gd name="T87" fmla="*/ 2147483647 h 624"/>
                <a:gd name="T88" fmla="*/ 2147483647 w 507"/>
                <a:gd name="T89" fmla="*/ 2147483647 h 624"/>
                <a:gd name="T90" fmla="*/ 2147483647 w 507"/>
                <a:gd name="T91" fmla="*/ 2147483647 h 624"/>
                <a:gd name="T92" fmla="*/ 2147483647 w 507"/>
                <a:gd name="T93" fmla="*/ 2147483647 h 624"/>
                <a:gd name="T94" fmla="*/ 0 w 507"/>
                <a:gd name="T95" fmla="*/ 2147483647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invGray">
            <a:xfrm>
              <a:off x="8394701" y="3487738"/>
              <a:ext cx="171450" cy="234950"/>
            </a:xfrm>
            <a:custGeom>
              <a:avLst/>
              <a:gdLst>
                <a:gd name="T0" fmla="*/ 2147483647 w 346"/>
                <a:gd name="T1" fmla="*/ 0 h 474"/>
                <a:gd name="T2" fmla="*/ 2147483647 w 346"/>
                <a:gd name="T3" fmla="*/ 2147483647 h 474"/>
                <a:gd name="T4" fmla="*/ 2147483647 w 346"/>
                <a:gd name="T5" fmla="*/ 2147483647 h 474"/>
                <a:gd name="T6" fmla="*/ 2147483647 w 346"/>
                <a:gd name="T7" fmla="*/ 2147483647 h 474"/>
                <a:gd name="T8" fmla="*/ 2147483647 w 346"/>
                <a:gd name="T9" fmla="*/ 2147483647 h 474"/>
                <a:gd name="T10" fmla="*/ 2147483647 w 346"/>
                <a:gd name="T11" fmla="*/ 2147483647 h 474"/>
                <a:gd name="T12" fmla="*/ 2147483647 w 346"/>
                <a:gd name="T13" fmla="*/ 2147483647 h 474"/>
                <a:gd name="T14" fmla="*/ 2147483647 w 346"/>
                <a:gd name="T15" fmla="*/ 2147483647 h 474"/>
                <a:gd name="T16" fmla="*/ 2147483647 w 346"/>
                <a:gd name="T17" fmla="*/ 2147483647 h 474"/>
                <a:gd name="T18" fmla="*/ 2147483647 w 346"/>
                <a:gd name="T19" fmla="*/ 2147483647 h 474"/>
                <a:gd name="T20" fmla="*/ 2147483647 w 346"/>
                <a:gd name="T21" fmla="*/ 2147483647 h 474"/>
                <a:gd name="T22" fmla="*/ 2147483647 w 346"/>
                <a:gd name="T23" fmla="*/ 2147483647 h 474"/>
                <a:gd name="T24" fmla="*/ 2147483647 w 346"/>
                <a:gd name="T25" fmla="*/ 2147483647 h 474"/>
                <a:gd name="T26" fmla="*/ 2147483647 w 346"/>
                <a:gd name="T27" fmla="*/ 2147483647 h 474"/>
                <a:gd name="T28" fmla="*/ 2147483647 w 346"/>
                <a:gd name="T29" fmla="*/ 2147483647 h 474"/>
                <a:gd name="T30" fmla="*/ 2147483647 w 346"/>
                <a:gd name="T31" fmla="*/ 2147483647 h 474"/>
                <a:gd name="T32" fmla="*/ 2147483647 w 346"/>
                <a:gd name="T33" fmla="*/ 2147483647 h 474"/>
                <a:gd name="T34" fmla="*/ 2147483647 w 346"/>
                <a:gd name="T35" fmla="*/ 2147483647 h 474"/>
                <a:gd name="T36" fmla="*/ 2147483647 w 346"/>
                <a:gd name="T37" fmla="*/ 2147483647 h 474"/>
                <a:gd name="T38" fmla="*/ 2147483647 w 346"/>
                <a:gd name="T39" fmla="*/ 2147483647 h 474"/>
                <a:gd name="T40" fmla="*/ 2147483647 w 346"/>
                <a:gd name="T41" fmla="*/ 2147483647 h 474"/>
                <a:gd name="T42" fmla="*/ 2147483647 w 346"/>
                <a:gd name="T43" fmla="*/ 2147483647 h 474"/>
                <a:gd name="T44" fmla="*/ 2147483647 w 346"/>
                <a:gd name="T45" fmla="*/ 2147483647 h 474"/>
                <a:gd name="T46" fmla="*/ 2147483647 w 346"/>
                <a:gd name="T47" fmla="*/ 2147483647 h 474"/>
                <a:gd name="T48" fmla="*/ 2147483647 w 346"/>
                <a:gd name="T49" fmla="*/ 2147483647 h 474"/>
                <a:gd name="T50" fmla="*/ 2147483647 w 346"/>
                <a:gd name="T51" fmla="*/ 2147483647 h 474"/>
                <a:gd name="T52" fmla="*/ 2147483647 w 346"/>
                <a:gd name="T53" fmla="*/ 2147483647 h 474"/>
                <a:gd name="T54" fmla="*/ 2147483647 w 346"/>
                <a:gd name="T55" fmla="*/ 2147483647 h 474"/>
                <a:gd name="T56" fmla="*/ 2147483647 w 346"/>
                <a:gd name="T57" fmla="*/ 2147483647 h 474"/>
                <a:gd name="T58" fmla="*/ 2147483647 w 346"/>
                <a:gd name="T59" fmla="*/ 2147483647 h 474"/>
                <a:gd name="T60" fmla="*/ 2147483647 w 346"/>
                <a:gd name="T61" fmla="*/ 2147483647 h 474"/>
                <a:gd name="T62" fmla="*/ 2147483647 w 346"/>
                <a:gd name="T63" fmla="*/ 2147483647 h 474"/>
                <a:gd name="T64" fmla="*/ 2147483647 w 346"/>
                <a:gd name="T65" fmla="*/ 2147483647 h 474"/>
                <a:gd name="T66" fmla="*/ 2147483647 w 346"/>
                <a:gd name="T67" fmla="*/ 2147483647 h 474"/>
                <a:gd name="T68" fmla="*/ 2147483647 w 346"/>
                <a:gd name="T69" fmla="*/ 2147483647 h 474"/>
                <a:gd name="T70" fmla="*/ 2147483647 w 346"/>
                <a:gd name="T71" fmla="*/ 2147483647 h 474"/>
                <a:gd name="T72" fmla="*/ 2147483647 w 346"/>
                <a:gd name="T73" fmla="*/ 2147483647 h 474"/>
                <a:gd name="T74" fmla="*/ 2147483647 w 346"/>
                <a:gd name="T75" fmla="*/ 2147483647 h 474"/>
                <a:gd name="T76" fmla="*/ 2147483647 w 346"/>
                <a:gd name="T77" fmla="*/ 2147483647 h 474"/>
                <a:gd name="T78" fmla="*/ 2147483647 w 346"/>
                <a:gd name="T79" fmla="*/ 2147483647 h 474"/>
                <a:gd name="T80" fmla="*/ 2147483647 w 346"/>
                <a:gd name="T81" fmla="*/ 2147483647 h 474"/>
                <a:gd name="T82" fmla="*/ 2147483647 w 346"/>
                <a:gd name="T83" fmla="*/ 2147483647 h 474"/>
                <a:gd name="T84" fmla="*/ 2147483647 w 346"/>
                <a:gd name="T85" fmla="*/ 2147483647 h 474"/>
                <a:gd name="T86" fmla="*/ 2147483647 w 346"/>
                <a:gd name="T87" fmla="*/ 2147483647 h 474"/>
                <a:gd name="T88" fmla="*/ 2147483647 w 346"/>
                <a:gd name="T89" fmla="*/ 2147483647 h 474"/>
                <a:gd name="T90" fmla="*/ 2147483647 w 346"/>
                <a:gd name="T91" fmla="*/ 2147483647 h 474"/>
                <a:gd name="T92" fmla="*/ 2147483647 w 346"/>
                <a:gd name="T93" fmla="*/ 2147483647 h 474"/>
                <a:gd name="T94" fmla="*/ 0 w 346"/>
                <a:gd name="T95" fmla="*/ 2147483647 h 474"/>
                <a:gd name="T96" fmla="*/ 0 w 346"/>
                <a:gd name="T97" fmla="*/ 2147483647 h 474"/>
                <a:gd name="T98" fmla="*/ 2147483647 w 346"/>
                <a:gd name="T99" fmla="*/ 2147483647 h 474"/>
                <a:gd name="T100" fmla="*/ 2147483647 w 346"/>
                <a:gd name="T101" fmla="*/ 2147483647 h 474"/>
                <a:gd name="T102" fmla="*/ 2147483647 w 346"/>
                <a:gd name="T103" fmla="*/ 2147483647 h 474"/>
                <a:gd name="T104" fmla="*/ 2147483647 w 346"/>
                <a:gd name="T105" fmla="*/ 2147483647 h 474"/>
                <a:gd name="T106" fmla="*/ 2147483647 w 346"/>
                <a:gd name="T107" fmla="*/ 2147483647 h 474"/>
                <a:gd name="T108" fmla="*/ 2147483647 w 346"/>
                <a:gd name="T109" fmla="*/ 2147483647 h 474"/>
                <a:gd name="T110" fmla="*/ 2147483647 w 346"/>
                <a:gd name="T111" fmla="*/ 2147483647 h 474"/>
                <a:gd name="T112" fmla="*/ 2147483647 w 346"/>
                <a:gd name="T113" fmla="*/ 2147483647 h 474"/>
                <a:gd name="T114" fmla="*/ 2147483647 w 346"/>
                <a:gd name="T115" fmla="*/ 2147483647 h 474"/>
                <a:gd name="T116" fmla="*/ 2147483647 w 346"/>
                <a:gd name="T117" fmla="*/ 2147483647 h 474"/>
                <a:gd name="T118" fmla="*/ 2147483647 w 346"/>
                <a:gd name="T119" fmla="*/ 2147483647 h 474"/>
                <a:gd name="T120" fmla="*/ 2147483647 w 346"/>
                <a:gd name="T121" fmla="*/ 2147483647 h 474"/>
                <a:gd name="T122" fmla="*/ 2147483647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17"/>
            <p:cNvSpPr>
              <a:spLocks/>
            </p:cNvSpPr>
            <p:nvPr userDrawn="1"/>
          </p:nvSpPr>
          <p:spPr bwMode="invGray">
            <a:xfrm>
              <a:off x="8274051" y="3500438"/>
              <a:ext cx="111125" cy="222250"/>
            </a:xfrm>
            <a:custGeom>
              <a:avLst/>
              <a:gdLst>
                <a:gd name="T0" fmla="*/ 0 w 225"/>
                <a:gd name="T1" fmla="*/ 0 h 449"/>
                <a:gd name="T2" fmla="*/ 2147483647 w 225"/>
                <a:gd name="T3" fmla="*/ 0 h 449"/>
                <a:gd name="T4" fmla="*/ 2147483647 w 225"/>
                <a:gd name="T5" fmla="*/ 2147483647 h 449"/>
                <a:gd name="T6" fmla="*/ 2147483647 w 225"/>
                <a:gd name="T7" fmla="*/ 2147483647 h 449"/>
                <a:gd name="T8" fmla="*/ 2147483647 w 225"/>
                <a:gd name="T9" fmla="*/ 2147483647 h 449"/>
                <a:gd name="T10" fmla="*/ 2147483647 w 225"/>
                <a:gd name="T11" fmla="*/ 2147483647 h 449"/>
                <a:gd name="T12" fmla="*/ 2147483647 w 225"/>
                <a:gd name="T13" fmla="*/ 2147483647 h 449"/>
                <a:gd name="T14" fmla="*/ 2147483647 w 225"/>
                <a:gd name="T15" fmla="*/ 2147483647 h 449"/>
                <a:gd name="T16" fmla="*/ 2147483647 w 225"/>
                <a:gd name="T17" fmla="*/ 2147483647 h 449"/>
                <a:gd name="T18" fmla="*/ 2147483647 w 225"/>
                <a:gd name="T19" fmla="*/ 2147483647 h 449"/>
                <a:gd name="T20" fmla="*/ 2147483647 w 225"/>
                <a:gd name="T21" fmla="*/ 2147483647 h 449"/>
                <a:gd name="T22" fmla="*/ 2147483647 w 225"/>
                <a:gd name="T23" fmla="*/ 2147483647 h 449"/>
                <a:gd name="T24" fmla="*/ 2147483647 w 225"/>
                <a:gd name="T25" fmla="*/ 2147483647 h 449"/>
                <a:gd name="T26" fmla="*/ 2147483647 w 225"/>
                <a:gd name="T27" fmla="*/ 2147483647 h 449"/>
                <a:gd name="T28" fmla="*/ 2147483647 w 225"/>
                <a:gd name="T29" fmla="*/ 2147483647 h 449"/>
                <a:gd name="T30" fmla="*/ 2147483647 w 225"/>
                <a:gd name="T31" fmla="*/ 2147483647 h 449"/>
                <a:gd name="T32" fmla="*/ 2147483647 w 225"/>
                <a:gd name="T33" fmla="*/ 2147483647 h 449"/>
                <a:gd name="T34" fmla="*/ 2147483647 w 225"/>
                <a:gd name="T35" fmla="*/ 2147483647 h 449"/>
                <a:gd name="T36" fmla="*/ 2147483647 w 225"/>
                <a:gd name="T37" fmla="*/ 2147483647 h 449"/>
                <a:gd name="T38" fmla="*/ 2147483647 w 225"/>
                <a:gd name="T39" fmla="*/ 2147483647 h 449"/>
                <a:gd name="T40" fmla="*/ 2147483647 w 225"/>
                <a:gd name="T41" fmla="*/ 2147483647 h 449"/>
                <a:gd name="T42" fmla="*/ 2147483647 w 225"/>
                <a:gd name="T43" fmla="*/ 2147483647 h 449"/>
                <a:gd name="T44" fmla="*/ 2147483647 w 225"/>
                <a:gd name="T45" fmla="*/ 2147483647 h 449"/>
                <a:gd name="T46" fmla="*/ 2147483647 w 225"/>
                <a:gd name="T47" fmla="*/ 2147483647 h 449"/>
                <a:gd name="T48" fmla="*/ 2147483647 w 225"/>
                <a:gd name="T49" fmla="*/ 2147483647 h 449"/>
                <a:gd name="T50" fmla="*/ 2147483647 w 225"/>
                <a:gd name="T51" fmla="*/ 2147483647 h 449"/>
                <a:gd name="T52" fmla="*/ 2147483647 w 225"/>
                <a:gd name="T53" fmla="*/ 2147483647 h 449"/>
                <a:gd name="T54" fmla="*/ 2147483647 w 225"/>
                <a:gd name="T55" fmla="*/ 2147483647 h 449"/>
                <a:gd name="T56" fmla="*/ 2147483647 w 225"/>
                <a:gd name="T57" fmla="*/ 2147483647 h 449"/>
                <a:gd name="T58" fmla="*/ 2147483647 w 225"/>
                <a:gd name="T59" fmla="*/ 2147483647 h 449"/>
                <a:gd name="T60" fmla="*/ 2147483647 w 225"/>
                <a:gd name="T61" fmla="*/ 2147483647 h 449"/>
                <a:gd name="T62" fmla="*/ 2147483647 w 225"/>
                <a:gd name="T63" fmla="*/ 2147483647 h 449"/>
                <a:gd name="T64" fmla="*/ 0 w 225"/>
                <a:gd name="T65" fmla="*/ 2147483647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18"/>
            <p:cNvSpPr>
              <a:spLocks noEditPoints="1"/>
            </p:cNvSpPr>
            <p:nvPr userDrawn="1"/>
          </p:nvSpPr>
          <p:spPr bwMode="invGray">
            <a:xfrm>
              <a:off x="7359651" y="3381375"/>
              <a:ext cx="242888" cy="346075"/>
            </a:xfrm>
            <a:custGeom>
              <a:avLst/>
              <a:gdLst>
                <a:gd name="T0" fmla="*/ 2147483647 w 489"/>
                <a:gd name="T1" fmla="*/ 2147483647 h 699"/>
                <a:gd name="T2" fmla="*/ 2147483647 w 489"/>
                <a:gd name="T3" fmla="*/ 2147483647 h 699"/>
                <a:gd name="T4" fmla="*/ 2147483647 w 489"/>
                <a:gd name="T5" fmla="*/ 2147483647 h 699"/>
                <a:gd name="T6" fmla="*/ 2147483647 w 489"/>
                <a:gd name="T7" fmla="*/ 2147483647 h 699"/>
                <a:gd name="T8" fmla="*/ 2147483647 w 489"/>
                <a:gd name="T9" fmla="*/ 2147483647 h 699"/>
                <a:gd name="T10" fmla="*/ 2147483647 w 489"/>
                <a:gd name="T11" fmla="*/ 2147483647 h 699"/>
                <a:gd name="T12" fmla="*/ 2147483647 w 489"/>
                <a:gd name="T13" fmla="*/ 2147483647 h 699"/>
                <a:gd name="T14" fmla="*/ 2147483647 w 489"/>
                <a:gd name="T15" fmla="*/ 2147483647 h 699"/>
                <a:gd name="T16" fmla="*/ 2147483647 w 489"/>
                <a:gd name="T17" fmla="*/ 2147483647 h 699"/>
                <a:gd name="T18" fmla="*/ 2147483647 w 489"/>
                <a:gd name="T19" fmla="*/ 2147483647 h 699"/>
                <a:gd name="T20" fmla="*/ 2147483647 w 489"/>
                <a:gd name="T21" fmla="*/ 2147483647 h 699"/>
                <a:gd name="T22" fmla="*/ 2147483647 w 489"/>
                <a:gd name="T23" fmla="*/ 2147483647 h 699"/>
                <a:gd name="T24" fmla="*/ 2147483647 w 489"/>
                <a:gd name="T25" fmla="*/ 2147483647 h 699"/>
                <a:gd name="T26" fmla="*/ 2147483647 w 489"/>
                <a:gd name="T27" fmla="*/ 2147483647 h 699"/>
                <a:gd name="T28" fmla="*/ 2147483647 w 489"/>
                <a:gd name="T29" fmla="*/ 2147483647 h 699"/>
                <a:gd name="T30" fmla="*/ 2147483647 w 489"/>
                <a:gd name="T31" fmla="*/ 0 h 699"/>
                <a:gd name="T32" fmla="*/ 2147483647 w 489"/>
                <a:gd name="T33" fmla="*/ 2147483647 h 699"/>
                <a:gd name="T34" fmla="*/ 2147483647 w 489"/>
                <a:gd name="T35" fmla="*/ 2147483647 h 699"/>
                <a:gd name="T36" fmla="*/ 2147483647 w 489"/>
                <a:gd name="T37" fmla="*/ 2147483647 h 699"/>
                <a:gd name="T38" fmla="*/ 2147483647 w 489"/>
                <a:gd name="T39" fmla="*/ 2147483647 h 699"/>
                <a:gd name="T40" fmla="*/ 2147483647 w 489"/>
                <a:gd name="T41" fmla="*/ 2147483647 h 699"/>
                <a:gd name="T42" fmla="*/ 2147483647 w 489"/>
                <a:gd name="T43" fmla="*/ 2147483647 h 699"/>
                <a:gd name="T44" fmla="*/ 2147483647 w 489"/>
                <a:gd name="T45" fmla="*/ 2147483647 h 699"/>
                <a:gd name="T46" fmla="*/ 2147483647 w 489"/>
                <a:gd name="T47" fmla="*/ 2147483647 h 699"/>
                <a:gd name="T48" fmla="*/ 2147483647 w 489"/>
                <a:gd name="T49" fmla="*/ 2147483647 h 699"/>
                <a:gd name="T50" fmla="*/ 2147483647 w 489"/>
                <a:gd name="T51" fmla="*/ 2147483647 h 699"/>
                <a:gd name="T52" fmla="*/ 2147483647 w 489"/>
                <a:gd name="T53" fmla="*/ 2147483647 h 699"/>
                <a:gd name="T54" fmla="*/ 2147483647 w 489"/>
                <a:gd name="T55" fmla="*/ 2147483647 h 699"/>
                <a:gd name="T56" fmla="*/ 2147483647 w 489"/>
                <a:gd name="T57" fmla="*/ 2147483647 h 699"/>
                <a:gd name="T58" fmla="*/ 2147483647 w 489"/>
                <a:gd name="T59" fmla="*/ 2147483647 h 699"/>
                <a:gd name="T60" fmla="*/ 2147483647 w 489"/>
                <a:gd name="T61" fmla="*/ 2147483647 h 699"/>
                <a:gd name="T62" fmla="*/ 2147483647 w 489"/>
                <a:gd name="T63" fmla="*/ 2147483647 h 699"/>
                <a:gd name="T64" fmla="*/ 2147483647 w 489"/>
                <a:gd name="T65" fmla="*/ 2147483647 h 699"/>
                <a:gd name="T66" fmla="*/ 2147483647 w 489"/>
                <a:gd name="T67" fmla="*/ 2147483647 h 699"/>
                <a:gd name="T68" fmla="*/ 0 w 489"/>
                <a:gd name="T69" fmla="*/ 2147483647 h 699"/>
                <a:gd name="T70" fmla="*/ 2147483647 w 489"/>
                <a:gd name="T71" fmla="*/ 2147483647 h 699"/>
                <a:gd name="T72" fmla="*/ 2147483647 w 489"/>
                <a:gd name="T73" fmla="*/ 2147483647 h 699"/>
                <a:gd name="T74" fmla="*/ 2147483647 w 489"/>
                <a:gd name="T75" fmla="*/ 2147483647 h 699"/>
                <a:gd name="T76" fmla="*/ 2147483647 w 489"/>
                <a:gd name="T77" fmla="*/ 2147483647 h 699"/>
                <a:gd name="T78" fmla="*/ 2147483647 w 489"/>
                <a:gd name="T79" fmla="*/ 2147483647 h 699"/>
                <a:gd name="T80" fmla="*/ 2147483647 w 489"/>
                <a:gd name="T81" fmla="*/ 2147483647 h 699"/>
                <a:gd name="T82" fmla="*/ 2147483647 w 489"/>
                <a:gd name="T83" fmla="*/ 2147483647 h 699"/>
                <a:gd name="T84" fmla="*/ 2147483647 w 489"/>
                <a:gd name="T85" fmla="*/ 2147483647 h 699"/>
                <a:gd name="T86" fmla="*/ 2147483647 w 489"/>
                <a:gd name="T87" fmla="*/ 2147483647 h 699"/>
                <a:gd name="T88" fmla="*/ 2147483647 w 489"/>
                <a:gd name="T89" fmla="*/ 2147483647 h 699"/>
                <a:gd name="T90" fmla="*/ 2147483647 w 489"/>
                <a:gd name="T91" fmla="*/ 2147483647 h 699"/>
                <a:gd name="T92" fmla="*/ 2147483647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19"/>
            <p:cNvSpPr>
              <a:spLocks noEditPoints="1"/>
            </p:cNvSpPr>
            <p:nvPr userDrawn="1"/>
          </p:nvSpPr>
          <p:spPr bwMode="invGray">
            <a:xfrm>
              <a:off x="8564563" y="3381375"/>
              <a:ext cx="241300" cy="346075"/>
            </a:xfrm>
            <a:custGeom>
              <a:avLst/>
              <a:gdLst>
                <a:gd name="T0" fmla="*/ 2147483647 w 488"/>
                <a:gd name="T1" fmla="*/ 2147483647 h 699"/>
                <a:gd name="T2" fmla="*/ 2147483647 w 488"/>
                <a:gd name="T3" fmla="*/ 2147483647 h 699"/>
                <a:gd name="T4" fmla="*/ 2147483647 w 488"/>
                <a:gd name="T5" fmla="*/ 2147483647 h 699"/>
                <a:gd name="T6" fmla="*/ 2147483647 w 488"/>
                <a:gd name="T7" fmla="*/ 2147483647 h 699"/>
                <a:gd name="T8" fmla="*/ 2147483647 w 488"/>
                <a:gd name="T9" fmla="*/ 2147483647 h 699"/>
                <a:gd name="T10" fmla="*/ 2147483647 w 488"/>
                <a:gd name="T11" fmla="*/ 2147483647 h 699"/>
                <a:gd name="T12" fmla="*/ 2147483647 w 488"/>
                <a:gd name="T13" fmla="*/ 2147483647 h 699"/>
                <a:gd name="T14" fmla="*/ 2147483647 w 488"/>
                <a:gd name="T15" fmla="*/ 2147483647 h 699"/>
                <a:gd name="T16" fmla="*/ 2147483647 w 488"/>
                <a:gd name="T17" fmla="*/ 2147483647 h 699"/>
                <a:gd name="T18" fmla="*/ 2147483647 w 488"/>
                <a:gd name="T19" fmla="*/ 2147483647 h 699"/>
                <a:gd name="T20" fmla="*/ 2147483647 w 488"/>
                <a:gd name="T21" fmla="*/ 2147483647 h 699"/>
                <a:gd name="T22" fmla="*/ 2147483647 w 488"/>
                <a:gd name="T23" fmla="*/ 2147483647 h 699"/>
                <a:gd name="T24" fmla="*/ 2147483647 w 488"/>
                <a:gd name="T25" fmla="*/ 2147483647 h 699"/>
                <a:gd name="T26" fmla="*/ 2147483647 w 488"/>
                <a:gd name="T27" fmla="*/ 2147483647 h 699"/>
                <a:gd name="T28" fmla="*/ 2147483647 w 488"/>
                <a:gd name="T29" fmla="*/ 2147483647 h 699"/>
                <a:gd name="T30" fmla="*/ 2147483647 w 488"/>
                <a:gd name="T31" fmla="*/ 0 h 699"/>
                <a:gd name="T32" fmla="*/ 2147483647 w 488"/>
                <a:gd name="T33" fmla="*/ 2147483647 h 699"/>
                <a:gd name="T34" fmla="*/ 2147483647 w 488"/>
                <a:gd name="T35" fmla="*/ 2147483647 h 699"/>
                <a:gd name="T36" fmla="*/ 2147483647 w 488"/>
                <a:gd name="T37" fmla="*/ 2147483647 h 699"/>
                <a:gd name="T38" fmla="*/ 2147483647 w 488"/>
                <a:gd name="T39" fmla="*/ 2147483647 h 699"/>
                <a:gd name="T40" fmla="*/ 2147483647 w 488"/>
                <a:gd name="T41" fmla="*/ 2147483647 h 699"/>
                <a:gd name="T42" fmla="*/ 2147483647 w 488"/>
                <a:gd name="T43" fmla="*/ 2147483647 h 699"/>
                <a:gd name="T44" fmla="*/ 2147483647 w 488"/>
                <a:gd name="T45" fmla="*/ 2147483647 h 699"/>
                <a:gd name="T46" fmla="*/ 2147483647 w 488"/>
                <a:gd name="T47" fmla="*/ 2147483647 h 699"/>
                <a:gd name="T48" fmla="*/ 2147483647 w 488"/>
                <a:gd name="T49" fmla="*/ 2147483647 h 699"/>
                <a:gd name="T50" fmla="*/ 2147483647 w 488"/>
                <a:gd name="T51" fmla="*/ 2147483647 h 699"/>
                <a:gd name="T52" fmla="*/ 2147483647 w 488"/>
                <a:gd name="T53" fmla="*/ 2147483647 h 699"/>
                <a:gd name="T54" fmla="*/ 2147483647 w 488"/>
                <a:gd name="T55" fmla="*/ 2147483647 h 699"/>
                <a:gd name="T56" fmla="*/ 2147483647 w 488"/>
                <a:gd name="T57" fmla="*/ 2147483647 h 699"/>
                <a:gd name="T58" fmla="*/ 2147483647 w 488"/>
                <a:gd name="T59" fmla="*/ 2147483647 h 699"/>
                <a:gd name="T60" fmla="*/ 2147483647 w 488"/>
                <a:gd name="T61" fmla="*/ 2147483647 h 699"/>
                <a:gd name="T62" fmla="*/ 2147483647 w 488"/>
                <a:gd name="T63" fmla="*/ 2147483647 h 699"/>
                <a:gd name="T64" fmla="*/ 2147483647 w 488"/>
                <a:gd name="T65" fmla="*/ 2147483647 h 699"/>
                <a:gd name="T66" fmla="*/ 2147483647 w 488"/>
                <a:gd name="T67" fmla="*/ 2147483647 h 699"/>
                <a:gd name="T68" fmla="*/ 2147483647 w 488"/>
                <a:gd name="T69" fmla="*/ 2147483647 h 699"/>
                <a:gd name="T70" fmla="*/ 0 w 488"/>
                <a:gd name="T71" fmla="*/ 2147483647 h 699"/>
                <a:gd name="T72" fmla="*/ 2147483647 w 488"/>
                <a:gd name="T73" fmla="*/ 2147483647 h 699"/>
                <a:gd name="T74" fmla="*/ 2147483647 w 488"/>
                <a:gd name="T75" fmla="*/ 2147483647 h 699"/>
                <a:gd name="T76" fmla="*/ 2147483647 w 488"/>
                <a:gd name="T77" fmla="*/ 2147483647 h 699"/>
                <a:gd name="T78" fmla="*/ 2147483647 w 488"/>
                <a:gd name="T79" fmla="*/ 2147483647 h 699"/>
                <a:gd name="T80" fmla="*/ 2147483647 w 488"/>
                <a:gd name="T81" fmla="*/ 2147483647 h 699"/>
                <a:gd name="T82" fmla="*/ 2147483647 w 488"/>
                <a:gd name="T83" fmla="*/ 2147483647 h 699"/>
                <a:gd name="T84" fmla="*/ 2147483647 w 488"/>
                <a:gd name="T85" fmla="*/ 2147483647 h 699"/>
                <a:gd name="T86" fmla="*/ 2147483647 w 488"/>
                <a:gd name="T87" fmla="*/ 2147483647 h 699"/>
                <a:gd name="T88" fmla="*/ 2147483647 w 488"/>
                <a:gd name="T89" fmla="*/ 2147483647 h 699"/>
                <a:gd name="T90" fmla="*/ 2147483647 w 488"/>
                <a:gd name="T91" fmla="*/ 2147483647 h 699"/>
                <a:gd name="T92" fmla="*/ 2147483647 w 488"/>
                <a:gd name="T93" fmla="*/ 2147483647 h 699"/>
                <a:gd name="T94" fmla="*/ 2147483647 w 488"/>
                <a:gd name="T95" fmla="*/ 2147483647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20"/>
            <p:cNvSpPr>
              <a:spLocks noEditPoints="1"/>
            </p:cNvSpPr>
            <p:nvPr userDrawn="1"/>
          </p:nvSpPr>
          <p:spPr bwMode="invGray">
            <a:xfrm>
              <a:off x="7659688" y="3375025"/>
              <a:ext cx="282575" cy="350838"/>
            </a:xfrm>
            <a:custGeom>
              <a:avLst/>
              <a:gdLst>
                <a:gd name="T0" fmla="*/ 2147483647 w 570"/>
                <a:gd name="T1" fmla="*/ 2147483647 h 710"/>
                <a:gd name="T2" fmla="*/ 2147483647 w 570"/>
                <a:gd name="T3" fmla="*/ 2147483647 h 710"/>
                <a:gd name="T4" fmla="*/ 2147483647 w 570"/>
                <a:gd name="T5" fmla="*/ 2147483647 h 710"/>
                <a:gd name="T6" fmla="*/ 2147483647 w 570"/>
                <a:gd name="T7" fmla="*/ 2147483647 h 710"/>
                <a:gd name="T8" fmla="*/ 2147483647 w 570"/>
                <a:gd name="T9" fmla="*/ 2147483647 h 710"/>
                <a:gd name="T10" fmla="*/ 2147483647 w 570"/>
                <a:gd name="T11" fmla="*/ 2147483647 h 710"/>
                <a:gd name="T12" fmla="*/ 2147483647 w 570"/>
                <a:gd name="T13" fmla="*/ 2147483647 h 710"/>
                <a:gd name="T14" fmla="*/ 2147483647 w 570"/>
                <a:gd name="T15" fmla="*/ 2147483647 h 710"/>
                <a:gd name="T16" fmla="*/ 2147483647 w 570"/>
                <a:gd name="T17" fmla="*/ 2147483647 h 710"/>
                <a:gd name="T18" fmla="*/ 2147483647 w 570"/>
                <a:gd name="T19" fmla="*/ 2147483647 h 710"/>
                <a:gd name="T20" fmla="*/ 2147483647 w 570"/>
                <a:gd name="T21" fmla="*/ 2147483647 h 710"/>
                <a:gd name="T22" fmla="*/ 2147483647 w 570"/>
                <a:gd name="T23" fmla="*/ 2147483647 h 710"/>
                <a:gd name="T24" fmla="*/ 2147483647 w 570"/>
                <a:gd name="T25" fmla="*/ 2147483647 h 710"/>
                <a:gd name="T26" fmla="*/ 2147483647 w 570"/>
                <a:gd name="T27" fmla="*/ 2147483647 h 710"/>
                <a:gd name="T28" fmla="*/ 2147483647 w 570"/>
                <a:gd name="T29" fmla="*/ 2147483647 h 710"/>
                <a:gd name="T30" fmla="*/ 2147483647 w 570"/>
                <a:gd name="T31" fmla="*/ 2147483647 h 710"/>
                <a:gd name="T32" fmla="*/ 2147483647 w 570"/>
                <a:gd name="T33" fmla="*/ 2147483647 h 710"/>
                <a:gd name="T34" fmla="*/ 2147483647 w 570"/>
                <a:gd name="T35" fmla="*/ 2147483647 h 710"/>
                <a:gd name="T36" fmla="*/ 2147483647 w 570"/>
                <a:gd name="T37" fmla="*/ 2147483647 h 710"/>
                <a:gd name="T38" fmla="*/ 2147483647 w 570"/>
                <a:gd name="T39" fmla="*/ 2147483647 h 710"/>
                <a:gd name="T40" fmla="*/ 2147483647 w 570"/>
                <a:gd name="T41" fmla="*/ 2147483647 h 710"/>
                <a:gd name="T42" fmla="*/ 2147483647 w 570"/>
                <a:gd name="T43" fmla="*/ 0 h 710"/>
                <a:gd name="T44" fmla="*/ 2147483647 w 570"/>
                <a:gd name="T45" fmla="*/ 2147483647 h 710"/>
                <a:gd name="T46" fmla="*/ 2147483647 w 570"/>
                <a:gd name="T47" fmla="*/ 2147483647 h 710"/>
                <a:gd name="T48" fmla="*/ 2147483647 w 570"/>
                <a:gd name="T49" fmla="*/ 2147483647 h 710"/>
                <a:gd name="T50" fmla="*/ 2147483647 w 570"/>
                <a:gd name="T51" fmla="*/ 2147483647 h 710"/>
                <a:gd name="T52" fmla="*/ 2147483647 w 570"/>
                <a:gd name="T53" fmla="*/ 2147483647 h 710"/>
                <a:gd name="T54" fmla="*/ 2147483647 w 570"/>
                <a:gd name="T55" fmla="*/ 2147483647 h 710"/>
                <a:gd name="T56" fmla="*/ 2147483647 w 570"/>
                <a:gd name="T57" fmla="*/ 2147483647 h 710"/>
                <a:gd name="T58" fmla="*/ 2147483647 w 570"/>
                <a:gd name="T59" fmla="*/ 2147483647 h 710"/>
                <a:gd name="T60" fmla="*/ 2147483647 w 570"/>
                <a:gd name="T61" fmla="*/ 2147483647 h 710"/>
                <a:gd name="T62" fmla="*/ 2147483647 w 570"/>
                <a:gd name="T63" fmla="*/ 2147483647 h 710"/>
                <a:gd name="T64" fmla="*/ 2147483647 w 570"/>
                <a:gd name="T65" fmla="*/ 2147483647 h 710"/>
                <a:gd name="T66" fmla="*/ 2147483647 w 570"/>
                <a:gd name="T67" fmla="*/ 2147483647 h 710"/>
                <a:gd name="T68" fmla="*/ 2147483647 w 570"/>
                <a:gd name="T69" fmla="*/ 2147483647 h 710"/>
                <a:gd name="T70" fmla="*/ 2147483647 w 570"/>
                <a:gd name="T71" fmla="*/ 2147483647 h 710"/>
                <a:gd name="T72" fmla="*/ 2147483647 w 570"/>
                <a:gd name="T73" fmla="*/ 2147483647 h 710"/>
                <a:gd name="T74" fmla="*/ 2147483647 w 570"/>
                <a:gd name="T75" fmla="*/ 2147483647 h 710"/>
                <a:gd name="T76" fmla="*/ 2147483647 w 570"/>
                <a:gd name="T77" fmla="*/ 2147483647 h 710"/>
                <a:gd name="T78" fmla="*/ 2147483647 w 570"/>
                <a:gd name="T79" fmla="*/ 2147483647 h 710"/>
                <a:gd name="T80" fmla="*/ 2147483647 w 570"/>
                <a:gd name="T81" fmla="*/ 2147483647 h 710"/>
                <a:gd name="T82" fmla="*/ 2147483647 w 570"/>
                <a:gd name="T83" fmla="*/ 2147483647 h 710"/>
                <a:gd name="T84" fmla="*/ 2147483647 w 570"/>
                <a:gd name="T85" fmla="*/ 2147483647 h 710"/>
                <a:gd name="T86" fmla="*/ 2147483647 w 570"/>
                <a:gd name="T87" fmla="*/ 2147483647 h 710"/>
                <a:gd name="T88" fmla="*/ 2147483647 w 570"/>
                <a:gd name="T89" fmla="*/ 2147483647 h 710"/>
                <a:gd name="T90" fmla="*/ 2147483647 w 570"/>
                <a:gd name="T91" fmla="*/ 2147483647 h 710"/>
                <a:gd name="T92" fmla="*/ 2147483647 w 570"/>
                <a:gd name="T93" fmla="*/ 2147483647 h 710"/>
                <a:gd name="T94" fmla="*/ 2147483647 w 570"/>
                <a:gd name="T95" fmla="*/ 2147483647 h 710"/>
                <a:gd name="T96" fmla="*/ 2147483647 w 570"/>
                <a:gd name="T97" fmla="*/ 2147483647 h 710"/>
                <a:gd name="T98" fmla="*/ 2147483647 w 570"/>
                <a:gd name="T99" fmla="*/ 2147483647 h 710"/>
                <a:gd name="T100" fmla="*/ 2147483647 w 570"/>
                <a:gd name="T101" fmla="*/ 2147483647 h 710"/>
                <a:gd name="T102" fmla="*/ 2147483647 w 570"/>
                <a:gd name="T103" fmla="*/ 2147483647 h 710"/>
                <a:gd name="T104" fmla="*/ 2147483647 w 570"/>
                <a:gd name="T105" fmla="*/ 2147483647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800" y="2275200"/>
            <a:ext cx="7848000" cy="1080000"/>
          </a:xfrm>
        </p:spPr>
        <p:txBody>
          <a:bodyPr lIns="90000" tIns="46800" rIns="90000" bIns="46800" anchor="b"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800" y="3646800"/>
            <a:ext cx="7848000" cy="622800"/>
          </a:xfrm>
        </p:spPr>
        <p:txBody>
          <a:bodyPr lIns="90000" tIns="46800" rIns="90000" bIns="46800"/>
          <a:lstStyle>
            <a:lvl1pPr algn="l"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72449869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 userDrawn="1"/>
        </p:nvGrpSpPr>
        <p:grpSpPr bwMode="auto">
          <a:xfrm>
            <a:off x="942975" y="693738"/>
            <a:ext cx="1997075" cy="352425"/>
            <a:chOff x="6808788" y="3375025"/>
            <a:chExt cx="1997075" cy="352425"/>
          </a:xfrm>
        </p:grpSpPr>
        <p:sp>
          <p:nvSpPr>
            <p:cNvPr id="5" name="Freeform 10"/>
            <p:cNvSpPr>
              <a:spLocks/>
            </p:cNvSpPr>
            <p:nvPr userDrawn="1"/>
          </p:nvSpPr>
          <p:spPr bwMode="invGray">
            <a:xfrm>
              <a:off x="7091363" y="3402013"/>
              <a:ext cx="63500" cy="60325"/>
            </a:xfrm>
            <a:custGeom>
              <a:avLst/>
              <a:gdLst>
                <a:gd name="T0" fmla="*/ 2147483647 w 128"/>
                <a:gd name="T1" fmla="*/ 0 h 123"/>
                <a:gd name="T2" fmla="*/ 2147483647 w 128"/>
                <a:gd name="T3" fmla="*/ 2147483647 h 123"/>
                <a:gd name="T4" fmla="*/ 2147483647 w 128"/>
                <a:gd name="T5" fmla="*/ 2147483647 h 123"/>
                <a:gd name="T6" fmla="*/ 2147483647 w 128"/>
                <a:gd name="T7" fmla="*/ 2147483647 h 123"/>
                <a:gd name="T8" fmla="*/ 2147483647 w 128"/>
                <a:gd name="T9" fmla="*/ 2147483647 h 123"/>
                <a:gd name="T10" fmla="*/ 2147483647 w 128"/>
                <a:gd name="T11" fmla="*/ 2147483647 h 123"/>
                <a:gd name="T12" fmla="*/ 2147483647 w 128"/>
                <a:gd name="T13" fmla="*/ 2147483647 h 123"/>
                <a:gd name="T14" fmla="*/ 2147483647 w 128"/>
                <a:gd name="T15" fmla="*/ 2147483647 h 123"/>
                <a:gd name="T16" fmla="*/ 2147483647 w 128"/>
                <a:gd name="T17" fmla="*/ 2147483647 h 123"/>
                <a:gd name="T18" fmla="*/ 2147483647 w 128"/>
                <a:gd name="T19" fmla="*/ 2147483647 h 123"/>
                <a:gd name="T20" fmla="*/ 2147483647 w 128"/>
                <a:gd name="T21" fmla="*/ 2147483647 h 123"/>
                <a:gd name="T22" fmla="*/ 2147483647 w 128"/>
                <a:gd name="T23" fmla="*/ 2147483647 h 123"/>
                <a:gd name="T24" fmla="*/ 2147483647 w 128"/>
                <a:gd name="T25" fmla="*/ 2147483647 h 123"/>
                <a:gd name="T26" fmla="*/ 2147483647 w 128"/>
                <a:gd name="T27" fmla="*/ 2147483647 h 123"/>
                <a:gd name="T28" fmla="*/ 2147483647 w 128"/>
                <a:gd name="T29" fmla="*/ 2147483647 h 123"/>
                <a:gd name="T30" fmla="*/ 0 w 128"/>
                <a:gd name="T31" fmla="*/ 2147483647 h 123"/>
                <a:gd name="T32" fmla="*/ 2147483647 w 128"/>
                <a:gd name="T33" fmla="*/ 2147483647 h 123"/>
                <a:gd name="T34" fmla="*/ 2147483647 w 128"/>
                <a:gd name="T35" fmla="*/ 2147483647 h 123"/>
                <a:gd name="T36" fmla="*/ 2147483647 w 128"/>
                <a:gd name="T37" fmla="*/ 2147483647 h 123"/>
                <a:gd name="T38" fmla="*/ 2147483647 w 128"/>
                <a:gd name="T39" fmla="*/ 2147483647 h 123"/>
                <a:gd name="T40" fmla="*/ 2147483647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6" name="Freeform 11"/>
            <p:cNvSpPr>
              <a:spLocks/>
            </p:cNvSpPr>
            <p:nvPr userDrawn="1"/>
          </p:nvSpPr>
          <p:spPr bwMode="invGray">
            <a:xfrm>
              <a:off x="8296276" y="3402013"/>
              <a:ext cx="63500" cy="60325"/>
            </a:xfrm>
            <a:custGeom>
              <a:avLst/>
              <a:gdLst>
                <a:gd name="T0" fmla="*/ 2147483647 w 128"/>
                <a:gd name="T1" fmla="*/ 0 h 123"/>
                <a:gd name="T2" fmla="*/ 2147483647 w 128"/>
                <a:gd name="T3" fmla="*/ 2147483647 h 123"/>
                <a:gd name="T4" fmla="*/ 2147483647 w 128"/>
                <a:gd name="T5" fmla="*/ 2147483647 h 123"/>
                <a:gd name="T6" fmla="*/ 2147483647 w 128"/>
                <a:gd name="T7" fmla="*/ 2147483647 h 123"/>
                <a:gd name="T8" fmla="*/ 2147483647 w 128"/>
                <a:gd name="T9" fmla="*/ 2147483647 h 123"/>
                <a:gd name="T10" fmla="*/ 2147483647 w 128"/>
                <a:gd name="T11" fmla="*/ 2147483647 h 123"/>
                <a:gd name="T12" fmla="*/ 2147483647 w 128"/>
                <a:gd name="T13" fmla="*/ 2147483647 h 123"/>
                <a:gd name="T14" fmla="*/ 2147483647 w 128"/>
                <a:gd name="T15" fmla="*/ 2147483647 h 123"/>
                <a:gd name="T16" fmla="*/ 2147483647 w 128"/>
                <a:gd name="T17" fmla="*/ 2147483647 h 123"/>
                <a:gd name="T18" fmla="*/ 2147483647 w 128"/>
                <a:gd name="T19" fmla="*/ 2147483647 h 123"/>
                <a:gd name="T20" fmla="*/ 2147483647 w 128"/>
                <a:gd name="T21" fmla="*/ 2147483647 h 123"/>
                <a:gd name="T22" fmla="*/ 2147483647 w 128"/>
                <a:gd name="T23" fmla="*/ 2147483647 h 123"/>
                <a:gd name="T24" fmla="*/ 2147483647 w 128"/>
                <a:gd name="T25" fmla="*/ 2147483647 h 123"/>
                <a:gd name="T26" fmla="*/ 2147483647 w 128"/>
                <a:gd name="T27" fmla="*/ 2147483647 h 123"/>
                <a:gd name="T28" fmla="*/ 2147483647 w 128"/>
                <a:gd name="T29" fmla="*/ 2147483647 h 123"/>
                <a:gd name="T30" fmla="*/ 0 w 128"/>
                <a:gd name="T31" fmla="*/ 2147483647 h 123"/>
                <a:gd name="T32" fmla="*/ 2147483647 w 128"/>
                <a:gd name="T33" fmla="*/ 2147483647 h 123"/>
                <a:gd name="T34" fmla="*/ 2147483647 w 128"/>
                <a:gd name="T35" fmla="*/ 2147483647 h 123"/>
                <a:gd name="T36" fmla="*/ 2147483647 w 128"/>
                <a:gd name="T37" fmla="*/ 2147483647 h 123"/>
                <a:gd name="T38" fmla="*/ 2147483647 w 128"/>
                <a:gd name="T39" fmla="*/ 2147483647 h 123"/>
                <a:gd name="T40" fmla="*/ 2147483647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7" name="Freeform 12"/>
            <p:cNvSpPr>
              <a:spLocks noEditPoints="1"/>
            </p:cNvSpPr>
            <p:nvPr userDrawn="1"/>
          </p:nvSpPr>
          <p:spPr bwMode="invGray">
            <a:xfrm>
              <a:off x="6808788" y="3413125"/>
              <a:ext cx="250825" cy="309563"/>
            </a:xfrm>
            <a:custGeom>
              <a:avLst/>
              <a:gdLst>
                <a:gd name="T0" fmla="*/ 2147483647 w 508"/>
                <a:gd name="T1" fmla="*/ 2147483647 h 624"/>
                <a:gd name="T2" fmla="*/ 2147483647 w 508"/>
                <a:gd name="T3" fmla="*/ 2147483647 h 624"/>
                <a:gd name="T4" fmla="*/ 2147483647 w 508"/>
                <a:gd name="T5" fmla="*/ 2147483647 h 624"/>
                <a:gd name="T6" fmla="*/ 2147483647 w 508"/>
                <a:gd name="T7" fmla="*/ 2147483647 h 624"/>
                <a:gd name="T8" fmla="*/ 2147483647 w 508"/>
                <a:gd name="T9" fmla="*/ 2147483647 h 624"/>
                <a:gd name="T10" fmla="*/ 2147483647 w 508"/>
                <a:gd name="T11" fmla="*/ 2147483647 h 624"/>
                <a:gd name="T12" fmla="*/ 2147483647 w 508"/>
                <a:gd name="T13" fmla="*/ 2147483647 h 624"/>
                <a:gd name="T14" fmla="*/ 2147483647 w 508"/>
                <a:gd name="T15" fmla="*/ 2147483647 h 624"/>
                <a:gd name="T16" fmla="*/ 2147483647 w 508"/>
                <a:gd name="T17" fmla="*/ 2147483647 h 624"/>
                <a:gd name="T18" fmla="*/ 2147483647 w 508"/>
                <a:gd name="T19" fmla="*/ 2147483647 h 624"/>
                <a:gd name="T20" fmla="*/ 2147483647 w 508"/>
                <a:gd name="T21" fmla="*/ 2147483647 h 624"/>
                <a:gd name="T22" fmla="*/ 2147483647 w 508"/>
                <a:gd name="T23" fmla="*/ 2147483647 h 624"/>
                <a:gd name="T24" fmla="*/ 2147483647 w 508"/>
                <a:gd name="T25" fmla="*/ 2147483647 h 624"/>
                <a:gd name="T26" fmla="*/ 2147483647 w 508"/>
                <a:gd name="T27" fmla="*/ 2147483647 h 624"/>
                <a:gd name="T28" fmla="*/ 2147483647 w 508"/>
                <a:gd name="T29" fmla="*/ 2147483647 h 624"/>
                <a:gd name="T30" fmla="*/ 2147483647 w 508"/>
                <a:gd name="T31" fmla="*/ 2147483647 h 624"/>
                <a:gd name="T32" fmla="*/ 2147483647 w 508"/>
                <a:gd name="T33" fmla="*/ 2147483647 h 624"/>
                <a:gd name="T34" fmla="*/ 2147483647 w 508"/>
                <a:gd name="T35" fmla="*/ 2147483647 h 624"/>
                <a:gd name="T36" fmla="*/ 2147483647 w 508"/>
                <a:gd name="T37" fmla="*/ 2147483647 h 624"/>
                <a:gd name="T38" fmla="*/ 2147483647 w 508"/>
                <a:gd name="T39" fmla="*/ 2147483647 h 624"/>
                <a:gd name="T40" fmla="*/ 2147483647 w 508"/>
                <a:gd name="T41" fmla="*/ 2147483647 h 624"/>
                <a:gd name="T42" fmla="*/ 2147483647 w 508"/>
                <a:gd name="T43" fmla="*/ 2147483647 h 624"/>
                <a:gd name="T44" fmla="*/ 2147483647 w 508"/>
                <a:gd name="T45" fmla="*/ 2147483647 h 624"/>
                <a:gd name="T46" fmla="*/ 0 w 508"/>
                <a:gd name="T47" fmla="*/ 0 h 624"/>
                <a:gd name="T48" fmla="*/ 2147483647 w 508"/>
                <a:gd name="T49" fmla="*/ 2147483647 h 624"/>
                <a:gd name="T50" fmla="*/ 2147483647 w 508"/>
                <a:gd name="T51" fmla="*/ 2147483647 h 624"/>
                <a:gd name="T52" fmla="*/ 2147483647 w 508"/>
                <a:gd name="T53" fmla="*/ 2147483647 h 624"/>
                <a:gd name="T54" fmla="*/ 2147483647 w 508"/>
                <a:gd name="T55" fmla="*/ 2147483647 h 624"/>
                <a:gd name="T56" fmla="*/ 2147483647 w 508"/>
                <a:gd name="T57" fmla="*/ 2147483647 h 624"/>
                <a:gd name="T58" fmla="*/ 2147483647 w 508"/>
                <a:gd name="T59" fmla="*/ 2147483647 h 624"/>
                <a:gd name="T60" fmla="*/ 2147483647 w 508"/>
                <a:gd name="T61" fmla="*/ 2147483647 h 624"/>
                <a:gd name="T62" fmla="*/ 2147483647 w 508"/>
                <a:gd name="T63" fmla="*/ 2147483647 h 624"/>
                <a:gd name="T64" fmla="*/ 2147483647 w 508"/>
                <a:gd name="T65" fmla="*/ 2147483647 h 624"/>
                <a:gd name="T66" fmla="*/ 2147483647 w 508"/>
                <a:gd name="T67" fmla="*/ 2147483647 h 624"/>
                <a:gd name="T68" fmla="*/ 2147483647 w 508"/>
                <a:gd name="T69" fmla="*/ 2147483647 h 624"/>
                <a:gd name="T70" fmla="*/ 2147483647 w 508"/>
                <a:gd name="T71" fmla="*/ 2147483647 h 624"/>
                <a:gd name="T72" fmla="*/ 2147483647 w 508"/>
                <a:gd name="T73" fmla="*/ 2147483647 h 624"/>
                <a:gd name="T74" fmla="*/ 2147483647 w 508"/>
                <a:gd name="T75" fmla="*/ 2147483647 h 624"/>
                <a:gd name="T76" fmla="*/ 2147483647 w 508"/>
                <a:gd name="T77" fmla="*/ 2147483647 h 624"/>
                <a:gd name="T78" fmla="*/ 2147483647 w 508"/>
                <a:gd name="T79" fmla="*/ 2147483647 h 624"/>
                <a:gd name="T80" fmla="*/ 2147483647 w 508"/>
                <a:gd name="T81" fmla="*/ 2147483647 h 624"/>
                <a:gd name="T82" fmla="*/ 0 w 508"/>
                <a:gd name="T83" fmla="*/ 2147483647 h 624"/>
                <a:gd name="T84" fmla="*/ 2147483647 w 508"/>
                <a:gd name="T85" fmla="*/ 2147483647 h 624"/>
                <a:gd name="T86" fmla="*/ 2147483647 w 508"/>
                <a:gd name="T87" fmla="*/ 2147483647 h 624"/>
                <a:gd name="T88" fmla="*/ 2147483647 w 508"/>
                <a:gd name="T89" fmla="*/ 2147483647 h 624"/>
                <a:gd name="T90" fmla="*/ 2147483647 w 508"/>
                <a:gd name="T91" fmla="*/ 2147483647 h 624"/>
                <a:gd name="T92" fmla="*/ 2147483647 w 508"/>
                <a:gd name="T93" fmla="*/ 2147483647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invGray">
            <a:xfrm>
              <a:off x="7189788" y="3487738"/>
              <a:ext cx="171450" cy="234950"/>
            </a:xfrm>
            <a:custGeom>
              <a:avLst/>
              <a:gdLst>
                <a:gd name="T0" fmla="*/ 2147483647 w 347"/>
                <a:gd name="T1" fmla="*/ 2147483647 h 474"/>
                <a:gd name="T2" fmla="*/ 2147483647 w 347"/>
                <a:gd name="T3" fmla="*/ 2147483647 h 474"/>
                <a:gd name="T4" fmla="*/ 2147483647 w 347"/>
                <a:gd name="T5" fmla="*/ 2147483647 h 474"/>
                <a:gd name="T6" fmla="*/ 2147483647 w 347"/>
                <a:gd name="T7" fmla="*/ 2147483647 h 474"/>
                <a:gd name="T8" fmla="*/ 2147483647 w 347"/>
                <a:gd name="T9" fmla="*/ 2147483647 h 474"/>
                <a:gd name="T10" fmla="*/ 2147483647 w 347"/>
                <a:gd name="T11" fmla="*/ 2147483647 h 474"/>
                <a:gd name="T12" fmla="*/ 2147483647 w 347"/>
                <a:gd name="T13" fmla="*/ 2147483647 h 474"/>
                <a:gd name="T14" fmla="*/ 2147483647 w 347"/>
                <a:gd name="T15" fmla="*/ 2147483647 h 474"/>
                <a:gd name="T16" fmla="*/ 2147483647 w 347"/>
                <a:gd name="T17" fmla="*/ 2147483647 h 474"/>
                <a:gd name="T18" fmla="*/ 2147483647 w 347"/>
                <a:gd name="T19" fmla="*/ 2147483647 h 474"/>
                <a:gd name="T20" fmla="*/ 2147483647 w 347"/>
                <a:gd name="T21" fmla="*/ 2147483647 h 474"/>
                <a:gd name="T22" fmla="*/ 2147483647 w 347"/>
                <a:gd name="T23" fmla="*/ 2147483647 h 474"/>
                <a:gd name="T24" fmla="*/ 2147483647 w 347"/>
                <a:gd name="T25" fmla="*/ 2147483647 h 474"/>
                <a:gd name="T26" fmla="*/ 2147483647 w 347"/>
                <a:gd name="T27" fmla="*/ 2147483647 h 474"/>
                <a:gd name="T28" fmla="*/ 2147483647 w 347"/>
                <a:gd name="T29" fmla="*/ 2147483647 h 474"/>
                <a:gd name="T30" fmla="*/ 2147483647 w 347"/>
                <a:gd name="T31" fmla="*/ 2147483647 h 474"/>
                <a:gd name="T32" fmla="*/ 2147483647 w 347"/>
                <a:gd name="T33" fmla="*/ 2147483647 h 474"/>
                <a:gd name="T34" fmla="*/ 2147483647 w 347"/>
                <a:gd name="T35" fmla="*/ 2147483647 h 474"/>
                <a:gd name="T36" fmla="*/ 2147483647 w 347"/>
                <a:gd name="T37" fmla="*/ 2147483647 h 474"/>
                <a:gd name="T38" fmla="*/ 2147483647 w 347"/>
                <a:gd name="T39" fmla="*/ 2147483647 h 474"/>
                <a:gd name="T40" fmla="*/ 2147483647 w 347"/>
                <a:gd name="T41" fmla="*/ 2147483647 h 474"/>
                <a:gd name="T42" fmla="*/ 2147483647 w 347"/>
                <a:gd name="T43" fmla="*/ 2147483647 h 474"/>
                <a:gd name="T44" fmla="*/ 2147483647 w 347"/>
                <a:gd name="T45" fmla="*/ 2147483647 h 474"/>
                <a:gd name="T46" fmla="*/ 2147483647 w 347"/>
                <a:gd name="T47" fmla="*/ 2147483647 h 474"/>
                <a:gd name="T48" fmla="*/ 0 w 347"/>
                <a:gd name="T49" fmla="*/ 2147483647 h 474"/>
                <a:gd name="T50" fmla="*/ 2147483647 w 347"/>
                <a:gd name="T51" fmla="*/ 2147483647 h 474"/>
                <a:gd name="T52" fmla="*/ 2147483647 w 347"/>
                <a:gd name="T53" fmla="*/ 2147483647 h 474"/>
                <a:gd name="T54" fmla="*/ 2147483647 w 347"/>
                <a:gd name="T55" fmla="*/ 2147483647 h 474"/>
                <a:gd name="T56" fmla="*/ 2147483647 w 347"/>
                <a:gd name="T57" fmla="*/ 2147483647 h 474"/>
                <a:gd name="T58" fmla="*/ 2147483647 w 347"/>
                <a:gd name="T59" fmla="*/ 2147483647 h 474"/>
                <a:gd name="T60" fmla="*/ 2147483647 w 347"/>
                <a:gd name="T61" fmla="*/ 2147483647 h 474"/>
                <a:gd name="T62" fmla="*/ 2147483647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invGray">
            <a:xfrm>
              <a:off x="7069138" y="3500438"/>
              <a:ext cx="111125" cy="222250"/>
            </a:xfrm>
            <a:custGeom>
              <a:avLst/>
              <a:gdLst>
                <a:gd name="T0" fmla="*/ 0 w 226"/>
                <a:gd name="T1" fmla="*/ 0 h 449"/>
                <a:gd name="T2" fmla="*/ 2147483647 w 226"/>
                <a:gd name="T3" fmla="*/ 0 h 449"/>
                <a:gd name="T4" fmla="*/ 2147483647 w 226"/>
                <a:gd name="T5" fmla="*/ 2147483647 h 449"/>
                <a:gd name="T6" fmla="*/ 2147483647 w 226"/>
                <a:gd name="T7" fmla="*/ 2147483647 h 449"/>
                <a:gd name="T8" fmla="*/ 2147483647 w 226"/>
                <a:gd name="T9" fmla="*/ 2147483647 h 449"/>
                <a:gd name="T10" fmla="*/ 2147483647 w 226"/>
                <a:gd name="T11" fmla="*/ 2147483647 h 449"/>
                <a:gd name="T12" fmla="*/ 2147483647 w 226"/>
                <a:gd name="T13" fmla="*/ 2147483647 h 449"/>
                <a:gd name="T14" fmla="*/ 2147483647 w 226"/>
                <a:gd name="T15" fmla="*/ 2147483647 h 449"/>
                <a:gd name="T16" fmla="*/ 2147483647 w 226"/>
                <a:gd name="T17" fmla="*/ 2147483647 h 449"/>
                <a:gd name="T18" fmla="*/ 2147483647 w 226"/>
                <a:gd name="T19" fmla="*/ 2147483647 h 449"/>
                <a:gd name="T20" fmla="*/ 2147483647 w 226"/>
                <a:gd name="T21" fmla="*/ 2147483647 h 449"/>
                <a:gd name="T22" fmla="*/ 2147483647 w 226"/>
                <a:gd name="T23" fmla="*/ 2147483647 h 449"/>
                <a:gd name="T24" fmla="*/ 2147483647 w 226"/>
                <a:gd name="T25" fmla="*/ 2147483647 h 449"/>
                <a:gd name="T26" fmla="*/ 2147483647 w 226"/>
                <a:gd name="T27" fmla="*/ 2147483647 h 449"/>
                <a:gd name="T28" fmla="*/ 2147483647 w 226"/>
                <a:gd name="T29" fmla="*/ 2147483647 h 449"/>
                <a:gd name="T30" fmla="*/ 2147483647 w 226"/>
                <a:gd name="T31" fmla="*/ 2147483647 h 449"/>
                <a:gd name="T32" fmla="*/ 2147483647 w 226"/>
                <a:gd name="T33" fmla="*/ 2147483647 h 449"/>
                <a:gd name="T34" fmla="*/ 2147483647 w 226"/>
                <a:gd name="T35" fmla="*/ 2147483647 h 449"/>
                <a:gd name="T36" fmla="*/ 2147483647 w 226"/>
                <a:gd name="T37" fmla="*/ 2147483647 h 449"/>
                <a:gd name="T38" fmla="*/ 2147483647 w 226"/>
                <a:gd name="T39" fmla="*/ 2147483647 h 449"/>
                <a:gd name="T40" fmla="*/ 2147483647 w 226"/>
                <a:gd name="T41" fmla="*/ 2147483647 h 449"/>
                <a:gd name="T42" fmla="*/ 2147483647 w 226"/>
                <a:gd name="T43" fmla="*/ 2147483647 h 449"/>
                <a:gd name="T44" fmla="*/ 2147483647 w 226"/>
                <a:gd name="T45" fmla="*/ 2147483647 h 449"/>
                <a:gd name="T46" fmla="*/ 2147483647 w 226"/>
                <a:gd name="T47" fmla="*/ 2147483647 h 449"/>
                <a:gd name="T48" fmla="*/ 2147483647 w 226"/>
                <a:gd name="T49" fmla="*/ 2147483647 h 449"/>
                <a:gd name="T50" fmla="*/ 2147483647 w 226"/>
                <a:gd name="T51" fmla="*/ 2147483647 h 449"/>
                <a:gd name="T52" fmla="*/ 2147483647 w 226"/>
                <a:gd name="T53" fmla="*/ 2147483647 h 449"/>
                <a:gd name="T54" fmla="*/ 2147483647 w 226"/>
                <a:gd name="T55" fmla="*/ 2147483647 h 449"/>
                <a:gd name="T56" fmla="*/ 2147483647 w 226"/>
                <a:gd name="T57" fmla="*/ 2147483647 h 449"/>
                <a:gd name="T58" fmla="*/ 2147483647 w 226"/>
                <a:gd name="T59" fmla="*/ 2147483647 h 449"/>
                <a:gd name="T60" fmla="*/ 0 w 226"/>
                <a:gd name="T61" fmla="*/ 2147483647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15"/>
            <p:cNvSpPr>
              <a:spLocks noEditPoints="1"/>
            </p:cNvSpPr>
            <p:nvPr userDrawn="1"/>
          </p:nvSpPr>
          <p:spPr bwMode="invGray">
            <a:xfrm>
              <a:off x="8013701" y="3413125"/>
              <a:ext cx="250825" cy="309563"/>
            </a:xfrm>
            <a:custGeom>
              <a:avLst/>
              <a:gdLst>
                <a:gd name="T0" fmla="*/ 2147483647 w 507"/>
                <a:gd name="T1" fmla="*/ 2147483647 h 624"/>
                <a:gd name="T2" fmla="*/ 2147483647 w 507"/>
                <a:gd name="T3" fmla="*/ 2147483647 h 624"/>
                <a:gd name="T4" fmla="*/ 2147483647 w 507"/>
                <a:gd name="T5" fmla="*/ 2147483647 h 624"/>
                <a:gd name="T6" fmla="*/ 2147483647 w 507"/>
                <a:gd name="T7" fmla="*/ 2147483647 h 624"/>
                <a:gd name="T8" fmla="*/ 2147483647 w 507"/>
                <a:gd name="T9" fmla="*/ 2147483647 h 624"/>
                <a:gd name="T10" fmla="*/ 2147483647 w 507"/>
                <a:gd name="T11" fmla="*/ 2147483647 h 624"/>
                <a:gd name="T12" fmla="*/ 2147483647 w 507"/>
                <a:gd name="T13" fmla="*/ 2147483647 h 624"/>
                <a:gd name="T14" fmla="*/ 2147483647 w 507"/>
                <a:gd name="T15" fmla="*/ 2147483647 h 624"/>
                <a:gd name="T16" fmla="*/ 2147483647 w 507"/>
                <a:gd name="T17" fmla="*/ 2147483647 h 624"/>
                <a:gd name="T18" fmla="*/ 2147483647 w 507"/>
                <a:gd name="T19" fmla="*/ 2147483647 h 624"/>
                <a:gd name="T20" fmla="*/ 2147483647 w 507"/>
                <a:gd name="T21" fmla="*/ 2147483647 h 624"/>
                <a:gd name="T22" fmla="*/ 2147483647 w 507"/>
                <a:gd name="T23" fmla="*/ 2147483647 h 624"/>
                <a:gd name="T24" fmla="*/ 2147483647 w 507"/>
                <a:gd name="T25" fmla="*/ 2147483647 h 624"/>
                <a:gd name="T26" fmla="*/ 2147483647 w 507"/>
                <a:gd name="T27" fmla="*/ 2147483647 h 624"/>
                <a:gd name="T28" fmla="*/ 2147483647 w 507"/>
                <a:gd name="T29" fmla="*/ 2147483647 h 624"/>
                <a:gd name="T30" fmla="*/ 2147483647 w 507"/>
                <a:gd name="T31" fmla="*/ 2147483647 h 624"/>
                <a:gd name="T32" fmla="*/ 2147483647 w 507"/>
                <a:gd name="T33" fmla="*/ 2147483647 h 624"/>
                <a:gd name="T34" fmla="*/ 2147483647 w 507"/>
                <a:gd name="T35" fmla="*/ 2147483647 h 624"/>
                <a:gd name="T36" fmla="*/ 2147483647 w 507"/>
                <a:gd name="T37" fmla="*/ 2147483647 h 624"/>
                <a:gd name="T38" fmla="*/ 2147483647 w 507"/>
                <a:gd name="T39" fmla="*/ 2147483647 h 624"/>
                <a:gd name="T40" fmla="*/ 2147483647 w 507"/>
                <a:gd name="T41" fmla="*/ 2147483647 h 624"/>
                <a:gd name="T42" fmla="*/ 2147483647 w 507"/>
                <a:gd name="T43" fmla="*/ 2147483647 h 624"/>
                <a:gd name="T44" fmla="*/ 2147483647 w 507"/>
                <a:gd name="T45" fmla="*/ 2147483647 h 624"/>
                <a:gd name="T46" fmla="*/ 0 w 507"/>
                <a:gd name="T47" fmla="*/ 0 h 624"/>
                <a:gd name="T48" fmla="*/ 2147483647 w 507"/>
                <a:gd name="T49" fmla="*/ 2147483647 h 624"/>
                <a:gd name="T50" fmla="*/ 2147483647 w 507"/>
                <a:gd name="T51" fmla="*/ 2147483647 h 624"/>
                <a:gd name="T52" fmla="*/ 2147483647 w 507"/>
                <a:gd name="T53" fmla="*/ 2147483647 h 624"/>
                <a:gd name="T54" fmla="*/ 2147483647 w 507"/>
                <a:gd name="T55" fmla="*/ 2147483647 h 624"/>
                <a:gd name="T56" fmla="*/ 2147483647 w 507"/>
                <a:gd name="T57" fmla="*/ 2147483647 h 624"/>
                <a:gd name="T58" fmla="*/ 2147483647 w 507"/>
                <a:gd name="T59" fmla="*/ 2147483647 h 624"/>
                <a:gd name="T60" fmla="*/ 2147483647 w 507"/>
                <a:gd name="T61" fmla="*/ 2147483647 h 624"/>
                <a:gd name="T62" fmla="*/ 2147483647 w 507"/>
                <a:gd name="T63" fmla="*/ 2147483647 h 624"/>
                <a:gd name="T64" fmla="*/ 2147483647 w 507"/>
                <a:gd name="T65" fmla="*/ 2147483647 h 624"/>
                <a:gd name="T66" fmla="*/ 2147483647 w 507"/>
                <a:gd name="T67" fmla="*/ 2147483647 h 624"/>
                <a:gd name="T68" fmla="*/ 2147483647 w 507"/>
                <a:gd name="T69" fmla="*/ 2147483647 h 624"/>
                <a:gd name="T70" fmla="*/ 2147483647 w 507"/>
                <a:gd name="T71" fmla="*/ 2147483647 h 624"/>
                <a:gd name="T72" fmla="*/ 2147483647 w 507"/>
                <a:gd name="T73" fmla="*/ 2147483647 h 624"/>
                <a:gd name="T74" fmla="*/ 2147483647 w 507"/>
                <a:gd name="T75" fmla="*/ 2147483647 h 624"/>
                <a:gd name="T76" fmla="*/ 2147483647 w 507"/>
                <a:gd name="T77" fmla="*/ 2147483647 h 624"/>
                <a:gd name="T78" fmla="*/ 2147483647 w 507"/>
                <a:gd name="T79" fmla="*/ 2147483647 h 624"/>
                <a:gd name="T80" fmla="*/ 2147483647 w 507"/>
                <a:gd name="T81" fmla="*/ 2147483647 h 624"/>
                <a:gd name="T82" fmla="*/ 0 w 507"/>
                <a:gd name="T83" fmla="*/ 2147483647 h 624"/>
                <a:gd name="T84" fmla="*/ 2147483647 w 507"/>
                <a:gd name="T85" fmla="*/ 2147483647 h 624"/>
                <a:gd name="T86" fmla="*/ 2147483647 w 507"/>
                <a:gd name="T87" fmla="*/ 2147483647 h 624"/>
                <a:gd name="T88" fmla="*/ 2147483647 w 507"/>
                <a:gd name="T89" fmla="*/ 2147483647 h 624"/>
                <a:gd name="T90" fmla="*/ 2147483647 w 507"/>
                <a:gd name="T91" fmla="*/ 2147483647 h 624"/>
                <a:gd name="T92" fmla="*/ 2147483647 w 507"/>
                <a:gd name="T93" fmla="*/ 2147483647 h 624"/>
                <a:gd name="T94" fmla="*/ 0 w 507"/>
                <a:gd name="T95" fmla="*/ 2147483647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invGray">
            <a:xfrm>
              <a:off x="8394701" y="3487738"/>
              <a:ext cx="171450" cy="234950"/>
            </a:xfrm>
            <a:custGeom>
              <a:avLst/>
              <a:gdLst>
                <a:gd name="T0" fmla="*/ 2147483647 w 346"/>
                <a:gd name="T1" fmla="*/ 0 h 474"/>
                <a:gd name="T2" fmla="*/ 2147483647 w 346"/>
                <a:gd name="T3" fmla="*/ 2147483647 h 474"/>
                <a:gd name="T4" fmla="*/ 2147483647 w 346"/>
                <a:gd name="T5" fmla="*/ 2147483647 h 474"/>
                <a:gd name="T6" fmla="*/ 2147483647 w 346"/>
                <a:gd name="T7" fmla="*/ 2147483647 h 474"/>
                <a:gd name="T8" fmla="*/ 2147483647 w 346"/>
                <a:gd name="T9" fmla="*/ 2147483647 h 474"/>
                <a:gd name="T10" fmla="*/ 2147483647 w 346"/>
                <a:gd name="T11" fmla="*/ 2147483647 h 474"/>
                <a:gd name="T12" fmla="*/ 2147483647 w 346"/>
                <a:gd name="T13" fmla="*/ 2147483647 h 474"/>
                <a:gd name="T14" fmla="*/ 2147483647 w 346"/>
                <a:gd name="T15" fmla="*/ 2147483647 h 474"/>
                <a:gd name="T16" fmla="*/ 2147483647 w 346"/>
                <a:gd name="T17" fmla="*/ 2147483647 h 474"/>
                <a:gd name="T18" fmla="*/ 2147483647 w 346"/>
                <a:gd name="T19" fmla="*/ 2147483647 h 474"/>
                <a:gd name="T20" fmla="*/ 2147483647 w 346"/>
                <a:gd name="T21" fmla="*/ 2147483647 h 474"/>
                <a:gd name="T22" fmla="*/ 2147483647 w 346"/>
                <a:gd name="T23" fmla="*/ 2147483647 h 474"/>
                <a:gd name="T24" fmla="*/ 2147483647 w 346"/>
                <a:gd name="T25" fmla="*/ 2147483647 h 474"/>
                <a:gd name="T26" fmla="*/ 2147483647 w 346"/>
                <a:gd name="T27" fmla="*/ 2147483647 h 474"/>
                <a:gd name="T28" fmla="*/ 2147483647 w 346"/>
                <a:gd name="T29" fmla="*/ 2147483647 h 474"/>
                <a:gd name="T30" fmla="*/ 2147483647 w 346"/>
                <a:gd name="T31" fmla="*/ 2147483647 h 474"/>
                <a:gd name="T32" fmla="*/ 2147483647 w 346"/>
                <a:gd name="T33" fmla="*/ 2147483647 h 474"/>
                <a:gd name="T34" fmla="*/ 2147483647 w 346"/>
                <a:gd name="T35" fmla="*/ 2147483647 h 474"/>
                <a:gd name="T36" fmla="*/ 2147483647 w 346"/>
                <a:gd name="T37" fmla="*/ 2147483647 h 474"/>
                <a:gd name="T38" fmla="*/ 2147483647 w 346"/>
                <a:gd name="T39" fmla="*/ 2147483647 h 474"/>
                <a:gd name="T40" fmla="*/ 2147483647 w 346"/>
                <a:gd name="T41" fmla="*/ 2147483647 h 474"/>
                <a:gd name="T42" fmla="*/ 2147483647 w 346"/>
                <a:gd name="T43" fmla="*/ 2147483647 h 474"/>
                <a:gd name="T44" fmla="*/ 2147483647 w 346"/>
                <a:gd name="T45" fmla="*/ 2147483647 h 474"/>
                <a:gd name="T46" fmla="*/ 2147483647 w 346"/>
                <a:gd name="T47" fmla="*/ 2147483647 h 474"/>
                <a:gd name="T48" fmla="*/ 2147483647 w 346"/>
                <a:gd name="T49" fmla="*/ 2147483647 h 474"/>
                <a:gd name="T50" fmla="*/ 2147483647 w 346"/>
                <a:gd name="T51" fmla="*/ 2147483647 h 474"/>
                <a:gd name="T52" fmla="*/ 2147483647 w 346"/>
                <a:gd name="T53" fmla="*/ 2147483647 h 474"/>
                <a:gd name="T54" fmla="*/ 2147483647 w 346"/>
                <a:gd name="T55" fmla="*/ 2147483647 h 474"/>
                <a:gd name="T56" fmla="*/ 2147483647 w 346"/>
                <a:gd name="T57" fmla="*/ 2147483647 h 474"/>
                <a:gd name="T58" fmla="*/ 2147483647 w 346"/>
                <a:gd name="T59" fmla="*/ 2147483647 h 474"/>
                <a:gd name="T60" fmla="*/ 2147483647 w 346"/>
                <a:gd name="T61" fmla="*/ 2147483647 h 474"/>
                <a:gd name="T62" fmla="*/ 2147483647 w 346"/>
                <a:gd name="T63" fmla="*/ 2147483647 h 474"/>
                <a:gd name="T64" fmla="*/ 2147483647 w 346"/>
                <a:gd name="T65" fmla="*/ 2147483647 h 474"/>
                <a:gd name="T66" fmla="*/ 2147483647 w 346"/>
                <a:gd name="T67" fmla="*/ 2147483647 h 474"/>
                <a:gd name="T68" fmla="*/ 2147483647 w 346"/>
                <a:gd name="T69" fmla="*/ 2147483647 h 474"/>
                <a:gd name="T70" fmla="*/ 2147483647 w 346"/>
                <a:gd name="T71" fmla="*/ 2147483647 h 474"/>
                <a:gd name="T72" fmla="*/ 2147483647 w 346"/>
                <a:gd name="T73" fmla="*/ 2147483647 h 474"/>
                <a:gd name="T74" fmla="*/ 2147483647 w 346"/>
                <a:gd name="T75" fmla="*/ 2147483647 h 474"/>
                <a:gd name="T76" fmla="*/ 2147483647 w 346"/>
                <a:gd name="T77" fmla="*/ 2147483647 h 474"/>
                <a:gd name="T78" fmla="*/ 2147483647 w 346"/>
                <a:gd name="T79" fmla="*/ 2147483647 h 474"/>
                <a:gd name="T80" fmla="*/ 2147483647 w 346"/>
                <a:gd name="T81" fmla="*/ 2147483647 h 474"/>
                <a:gd name="T82" fmla="*/ 2147483647 w 346"/>
                <a:gd name="T83" fmla="*/ 2147483647 h 474"/>
                <a:gd name="T84" fmla="*/ 2147483647 w 346"/>
                <a:gd name="T85" fmla="*/ 2147483647 h 474"/>
                <a:gd name="T86" fmla="*/ 2147483647 w 346"/>
                <a:gd name="T87" fmla="*/ 2147483647 h 474"/>
                <a:gd name="T88" fmla="*/ 2147483647 w 346"/>
                <a:gd name="T89" fmla="*/ 2147483647 h 474"/>
                <a:gd name="T90" fmla="*/ 2147483647 w 346"/>
                <a:gd name="T91" fmla="*/ 2147483647 h 474"/>
                <a:gd name="T92" fmla="*/ 2147483647 w 346"/>
                <a:gd name="T93" fmla="*/ 2147483647 h 474"/>
                <a:gd name="T94" fmla="*/ 0 w 346"/>
                <a:gd name="T95" fmla="*/ 2147483647 h 474"/>
                <a:gd name="T96" fmla="*/ 0 w 346"/>
                <a:gd name="T97" fmla="*/ 2147483647 h 474"/>
                <a:gd name="T98" fmla="*/ 2147483647 w 346"/>
                <a:gd name="T99" fmla="*/ 2147483647 h 474"/>
                <a:gd name="T100" fmla="*/ 2147483647 w 346"/>
                <a:gd name="T101" fmla="*/ 2147483647 h 474"/>
                <a:gd name="T102" fmla="*/ 2147483647 w 346"/>
                <a:gd name="T103" fmla="*/ 2147483647 h 474"/>
                <a:gd name="T104" fmla="*/ 2147483647 w 346"/>
                <a:gd name="T105" fmla="*/ 2147483647 h 474"/>
                <a:gd name="T106" fmla="*/ 2147483647 w 346"/>
                <a:gd name="T107" fmla="*/ 2147483647 h 474"/>
                <a:gd name="T108" fmla="*/ 2147483647 w 346"/>
                <a:gd name="T109" fmla="*/ 2147483647 h 474"/>
                <a:gd name="T110" fmla="*/ 2147483647 w 346"/>
                <a:gd name="T111" fmla="*/ 2147483647 h 474"/>
                <a:gd name="T112" fmla="*/ 2147483647 w 346"/>
                <a:gd name="T113" fmla="*/ 2147483647 h 474"/>
                <a:gd name="T114" fmla="*/ 2147483647 w 346"/>
                <a:gd name="T115" fmla="*/ 2147483647 h 474"/>
                <a:gd name="T116" fmla="*/ 2147483647 w 346"/>
                <a:gd name="T117" fmla="*/ 2147483647 h 474"/>
                <a:gd name="T118" fmla="*/ 2147483647 w 346"/>
                <a:gd name="T119" fmla="*/ 2147483647 h 474"/>
                <a:gd name="T120" fmla="*/ 2147483647 w 346"/>
                <a:gd name="T121" fmla="*/ 2147483647 h 474"/>
                <a:gd name="T122" fmla="*/ 2147483647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17"/>
            <p:cNvSpPr>
              <a:spLocks/>
            </p:cNvSpPr>
            <p:nvPr userDrawn="1"/>
          </p:nvSpPr>
          <p:spPr bwMode="invGray">
            <a:xfrm>
              <a:off x="8274051" y="3500438"/>
              <a:ext cx="111125" cy="222250"/>
            </a:xfrm>
            <a:custGeom>
              <a:avLst/>
              <a:gdLst>
                <a:gd name="T0" fmla="*/ 0 w 225"/>
                <a:gd name="T1" fmla="*/ 0 h 449"/>
                <a:gd name="T2" fmla="*/ 2147483647 w 225"/>
                <a:gd name="T3" fmla="*/ 0 h 449"/>
                <a:gd name="T4" fmla="*/ 2147483647 w 225"/>
                <a:gd name="T5" fmla="*/ 2147483647 h 449"/>
                <a:gd name="T6" fmla="*/ 2147483647 w 225"/>
                <a:gd name="T7" fmla="*/ 2147483647 h 449"/>
                <a:gd name="T8" fmla="*/ 2147483647 w 225"/>
                <a:gd name="T9" fmla="*/ 2147483647 h 449"/>
                <a:gd name="T10" fmla="*/ 2147483647 w 225"/>
                <a:gd name="T11" fmla="*/ 2147483647 h 449"/>
                <a:gd name="T12" fmla="*/ 2147483647 w 225"/>
                <a:gd name="T13" fmla="*/ 2147483647 h 449"/>
                <a:gd name="T14" fmla="*/ 2147483647 w 225"/>
                <a:gd name="T15" fmla="*/ 2147483647 h 449"/>
                <a:gd name="T16" fmla="*/ 2147483647 w 225"/>
                <a:gd name="T17" fmla="*/ 2147483647 h 449"/>
                <a:gd name="T18" fmla="*/ 2147483647 w 225"/>
                <a:gd name="T19" fmla="*/ 2147483647 h 449"/>
                <a:gd name="T20" fmla="*/ 2147483647 w 225"/>
                <a:gd name="T21" fmla="*/ 2147483647 h 449"/>
                <a:gd name="T22" fmla="*/ 2147483647 w 225"/>
                <a:gd name="T23" fmla="*/ 2147483647 h 449"/>
                <a:gd name="T24" fmla="*/ 2147483647 w 225"/>
                <a:gd name="T25" fmla="*/ 2147483647 h 449"/>
                <a:gd name="T26" fmla="*/ 2147483647 w 225"/>
                <a:gd name="T27" fmla="*/ 2147483647 h 449"/>
                <a:gd name="T28" fmla="*/ 2147483647 w 225"/>
                <a:gd name="T29" fmla="*/ 2147483647 h 449"/>
                <a:gd name="T30" fmla="*/ 2147483647 w 225"/>
                <a:gd name="T31" fmla="*/ 2147483647 h 449"/>
                <a:gd name="T32" fmla="*/ 2147483647 w 225"/>
                <a:gd name="T33" fmla="*/ 2147483647 h 449"/>
                <a:gd name="T34" fmla="*/ 2147483647 w 225"/>
                <a:gd name="T35" fmla="*/ 2147483647 h 449"/>
                <a:gd name="T36" fmla="*/ 2147483647 w 225"/>
                <a:gd name="T37" fmla="*/ 2147483647 h 449"/>
                <a:gd name="T38" fmla="*/ 2147483647 w 225"/>
                <a:gd name="T39" fmla="*/ 2147483647 h 449"/>
                <a:gd name="T40" fmla="*/ 2147483647 w 225"/>
                <a:gd name="T41" fmla="*/ 2147483647 h 449"/>
                <a:gd name="T42" fmla="*/ 2147483647 w 225"/>
                <a:gd name="T43" fmla="*/ 2147483647 h 449"/>
                <a:gd name="T44" fmla="*/ 2147483647 w 225"/>
                <a:gd name="T45" fmla="*/ 2147483647 h 449"/>
                <a:gd name="T46" fmla="*/ 2147483647 w 225"/>
                <a:gd name="T47" fmla="*/ 2147483647 h 449"/>
                <a:gd name="T48" fmla="*/ 2147483647 w 225"/>
                <a:gd name="T49" fmla="*/ 2147483647 h 449"/>
                <a:gd name="T50" fmla="*/ 2147483647 w 225"/>
                <a:gd name="T51" fmla="*/ 2147483647 h 449"/>
                <a:gd name="T52" fmla="*/ 2147483647 w 225"/>
                <a:gd name="T53" fmla="*/ 2147483647 h 449"/>
                <a:gd name="T54" fmla="*/ 2147483647 w 225"/>
                <a:gd name="T55" fmla="*/ 2147483647 h 449"/>
                <a:gd name="T56" fmla="*/ 2147483647 w 225"/>
                <a:gd name="T57" fmla="*/ 2147483647 h 449"/>
                <a:gd name="T58" fmla="*/ 2147483647 w 225"/>
                <a:gd name="T59" fmla="*/ 2147483647 h 449"/>
                <a:gd name="T60" fmla="*/ 2147483647 w 225"/>
                <a:gd name="T61" fmla="*/ 2147483647 h 449"/>
                <a:gd name="T62" fmla="*/ 2147483647 w 225"/>
                <a:gd name="T63" fmla="*/ 2147483647 h 449"/>
                <a:gd name="T64" fmla="*/ 0 w 225"/>
                <a:gd name="T65" fmla="*/ 2147483647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18"/>
            <p:cNvSpPr>
              <a:spLocks noEditPoints="1"/>
            </p:cNvSpPr>
            <p:nvPr userDrawn="1"/>
          </p:nvSpPr>
          <p:spPr bwMode="invGray">
            <a:xfrm>
              <a:off x="7359651" y="3381375"/>
              <a:ext cx="242888" cy="346075"/>
            </a:xfrm>
            <a:custGeom>
              <a:avLst/>
              <a:gdLst>
                <a:gd name="T0" fmla="*/ 2147483647 w 489"/>
                <a:gd name="T1" fmla="*/ 2147483647 h 699"/>
                <a:gd name="T2" fmla="*/ 2147483647 w 489"/>
                <a:gd name="T3" fmla="*/ 2147483647 h 699"/>
                <a:gd name="T4" fmla="*/ 2147483647 w 489"/>
                <a:gd name="T5" fmla="*/ 2147483647 h 699"/>
                <a:gd name="T6" fmla="*/ 2147483647 w 489"/>
                <a:gd name="T7" fmla="*/ 2147483647 h 699"/>
                <a:gd name="T8" fmla="*/ 2147483647 w 489"/>
                <a:gd name="T9" fmla="*/ 2147483647 h 699"/>
                <a:gd name="T10" fmla="*/ 2147483647 w 489"/>
                <a:gd name="T11" fmla="*/ 2147483647 h 699"/>
                <a:gd name="T12" fmla="*/ 2147483647 w 489"/>
                <a:gd name="T13" fmla="*/ 2147483647 h 699"/>
                <a:gd name="T14" fmla="*/ 2147483647 w 489"/>
                <a:gd name="T15" fmla="*/ 2147483647 h 699"/>
                <a:gd name="T16" fmla="*/ 2147483647 w 489"/>
                <a:gd name="T17" fmla="*/ 2147483647 h 699"/>
                <a:gd name="T18" fmla="*/ 2147483647 w 489"/>
                <a:gd name="T19" fmla="*/ 2147483647 h 699"/>
                <a:gd name="T20" fmla="*/ 2147483647 w 489"/>
                <a:gd name="T21" fmla="*/ 2147483647 h 699"/>
                <a:gd name="T22" fmla="*/ 2147483647 w 489"/>
                <a:gd name="T23" fmla="*/ 2147483647 h 699"/>
                <a:gd name="T24" fmla="*/ 2147483647 w 489"/>
                <a:gd name="T25" fmla="*/ 2147483647 h 699"/>
                <a:gd name="T26" fmla="*/ 2147483647 w 489"/>
                <a:gd name="T27" fmla="*/ 2147483647 h 699"/>
                <a:gd name="T28" fmla="*/ 2147483647 w 489"/>
                <a:gd name="T29" fmla="*/ 2147483647 h 699"/>
                <a:gd name="T30" fmla="*/ 2147483647 w 489"/>
                <a:gd name="T31" fmla="*/ 0 h 699"/>
                <a:gd name="T32" fmla="*/ 2147483647 w 489"/>
                <a:gd name="T33" fmla="*/ 2147483647 h 699"/>
                <a:gd name="T34" fmla="*/ 2147483647 w 489"/>
                <a:gd name="T35" fmla="*/ 2147483647 h 699"/>
                <a:gd name="T36" fmla="*/ 2147483647 w 489"/>
                <a:gd name="T37" fmla="*/ 2147483647 h 699"/>
                <a:gd name="T38" fmla="*/ 2147483647 w 489"/>
                <a:gd name="T39" fmla="*/ 2147483647 h 699"/>
                <a:gd name="T40" fmla="*/ 2147483647 w 489"/>
                <a:gd name="T41" fmla="*/ 2147483647 h 699"/>
                <a:gd name="T42" fmla="*/ 2147483647 w 489"/>
                <a:gd name="T43" fmla="*/ 2147483647 h 699"/>
                <a:gd name="T44" fmla="*/ 2147483647 w 489"/>
                <a:gd name="T45" fmla="*/ 2147483647 h 699"/>
                <a:gd name="T46" fmla="*/ 2147483647 w 489"/>
                <a:gd name="T47" fmla="*/ 2147483647 h 699"/>
                <a:gd name="T48" fmla="*/ 2147483647 w 489"/>
                <a:gd name="T49" fmla="*/ 2147483647 h 699"/>
                <a:gd name="T50" fmla="*/ 2147483647 w 489"/>
                <a:gd name="T51" fmla="*/ 2147483647 h 699"/>
                <a:gd name="T52" fmla="*/ 2147483647 w 489"/>
                <a:gd name="T53" fmla="*/ 2147483647 h 699"/>
                <a:gd name="T54" fmla="*/ 2147483647 w 489"/>
                <a:gd name="T55" fmla="*/ 2147483647 h 699"/>
                <a:gd name="T56" fmla="*/ 2147483647 w 489"/>
                <a:gd name="T57" fmla="*/ 2147483647 h 699"/>
                <a:gd name="T58" fmla="*/ 2147483647 w 489"/>
                <a:gd name="T59" fmla="*/ 2147483647 h 699"/>
                <a:gd name="T60" fmla="*/ 2147483647 w 489"/>
                <a:gd name="T61" fmla="*/ 2147483647 h 699"/>
                <a:gd name="T62" fmla="*/ 2147483647 w 489"/>
                <a:gd name="T63" fmla="*/ 2147483647 h 699"/>
                <a:gd name="T64" fmla="*/ 2147483647 w 489"/>
                <a:gd name="T65" fmla="*/ 2147483647 h 699"/>
                <a:gd name="T66" fmla="*/ 2147483647 w 489"/>
                <a:gd name="T67" fmla="*/ 2147483647 h 699"/>
                <a:gd name="T68" fmla="*/ 0 w 489"/>
                <a:gd name="T69" fmla="*/ 2147483647 h 699"/>
                <a:gd name="T70" fmla="*/ 2147483647 w 489"/>
                <a:gd name="T71" fmla="*/ 2147483647 h 699"/>
                <a:gd name="T72" fmla="*/ 2147483647 w 489"/>
                <a:gd name="T73" fmla="*/ 2147483647 h 699"/>
                <a:gd name="T74" fmla="*/ 2147483647 w 489"/>
                <a:gd name="T75" fmla="*/ 2147483647 h 699"/>
                <a:gd name="T76" fmla="*/ 2147483647 w 489"/>
                <a:gd name="T77" fmla="*/ 2147483647 h 699"/>
                <a:gd name="T78" fmla="*/ 2147483647 w 489"/>
                <a:gd name="T79" fmla="*/ 2147483647 h 699"/>
                <a:gd name="T80" fmla="*/ 2147483647 w 489"/>
                <a:gd name="T81" fmla="*/ 2147483647 h 699"/>
                <a:gd name="T82" fmla="*/ 2147483647 w 489"/>
                <a:gd name="T83" fmla="*/ 2147483647 h 699"/>
                <a:gd name="T84" fmla="*/ 2147483647 w 489"/>
                <a:gd name="T85" fmla="*/ 2147483647 h 699"/>
                <a:gd name="T86" fmla="*/ 2147483647 w 489"/>
                <a:gd name="T87" fmla="*/ 2147483647 h 699"/>
                <a:gd name="T88" fmla="*/ 2147483647 w 489"/>
                <a:gd name="T89" fmla="*/ 2147483647 h 699"/>
                <a:gd name="T90" fmla="*/ 2147483647 w 489"/>
                <a:gd name="T91" fmla="*/ 2147483647 h 699"/>
                <a:gd name="T92" fmla="*/ 2147483647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19"/>
            <p:cNvSpPr>
              <a:spLocks noEditPoints="1"/>
            </p:cNvSpPr>
            <p:nvPr userDrawn="1"/>
          </p:nvSpPr>
          <p:spPr bwMode="invGray">
            <a:xfrm>
              <a:off x="8564563" y="3381375"/>
              <a:ext cx="241300" cy="346075"/>
            </a:xfrm>
            <a:custGeom>
              <a:avLst/>
              <a:gdLst>
                <a:gd name="T0" fmla="*/ 2147483647 w 488"/>
                <a:gd name="T1" fmla="*/ 2147483647 h 699"/>
                <a:gd name="T2" fmla="*/ 2147483647 w 488"/>
                <a:gd name="T3" fmla="*/ 2147483647 h 699"/>
                <a:gd name="T4" fmla="*/ 2147483647 w 488"/>
                <a:gd name="T5" fmla="*/ 2147483647 h 699"/>
                <a:gd name="T6" fmla="*/ 2147483647 w 488"/>
                <a:gd name="T7" fmla="*/ 2147483647 h 699"/>
                <a:gd name="T8" fmla="*/ 2147483647 w 488"/>
                <a:gd name="T9" fmla="*/ 2147483647 h 699"/>
                <a:gd name="T10" fmla="*/ 2147483647 w 488"/>
                <a:gd name="T11" fmla="*/ 2147483647 h 699"/>
                <a:gd name="T12" fmla="*/ 2147483647 w 488"/>
                <a:gd name="T13" fmla="*/ 2147483647 h 699"/>
                <a:gd name="T14" fmla="*/ 2147483647 w 488"/>
                <a:gd name="T15" fmla="*/ 2147483647 h 699"/>
                <a:gd name="T16" fmla="*/ 2147483647 w 488"/>
                <a:gd name="T17" fmla="*/ 2147483647 h 699"/>
                <a:gd name="T18" fmla="*/ 2147483647 w 488"/>
                <a:gd name="T19" fmla="*/ 2147483647 h 699"/>
                <a:gd name="T20" fmla="*/ 2147483647 w 488"/>
                <a:gd name="T21" fmla="*/ 2147483647 h 699"/>
                <a:gd name="T22" fmla="*/ 2147483647 w 488"/>
                <a:gd name="T23" fmla="*/ 2147483647 h 699"/>
                <a:gd name="T24" fmla="*/ 2147483647 w 488"/>
                <a:gd name="T25" fmla="*/ 2147483647 h 699"/>
                <a:gd name="T26" fmla="*/ 2147483647 w 488"/>
                <a:gd name="T27" fmla="*/ 2147483647 h 699"/>
                <a:gd name="T28" fmla="*/ 2147483647 w 488"/>
                <a:gd name="T29" fmla="*/ 2147483647 h 699"/>
                <a:gd name="T30" fmla="*/ 2147483647 w 488"/>
                <a:gd name="T31" fmla="*/ 0 h 699"/>
                <a:gd name="T32" fmla="*/ 2147483647 w 488"/>
                <a:gd name="T33" fmla="*/ 2147483647 h 699"/>
                <a:gd name="T34" fmla="*/ 2147483647 w 488"/>
                <a:gd name="T35" fmla="*/ 2147483647 h 699"/>
                <a:gd name="T36" fmla="*/ 2147483647 w 488"/>
                <a:gd name="T37" fmla="*/ 2147483647 h 699"/>
                <a:gd name="T38" fmla="*/ 2147483647 w 488"/>
                <a:gd name="T39" fmla="*/ 2147483647 h 699"/>
                <a:gd name="T40" fmla="*/ 2147483647 w 488"/>
                <a:gd name="T41" fmla="*/ 2147483647 h 699"/>
                <a:gd name="T42" fmla="*/ 2147483647 w 488"/>
                <a:gd name="T43" fmla="*/ 2147483647 h 699"/>
                <a:gd name="T44" fmla="*/ 2147483647 w 488"/>
                <a:gd name="T45" fmla="*/ 2147483647 h 699"/>
                <a:gd name="T46" fmla="*/ 2147483647 w 488"/>
                <a:gd name="T47" fmla="*/ 2147483647 h 699"/>
                <a:gd name="T48" fmla="*/ 2147483647 w 488"/>
                <a:gd name="T49" fmla="*/ 2147483647 h 699"/>
                <a:gd name="T50" fmla="*/ 2147483647 w 488"/>
                <a:gd name="T51" fmla="*/ 2147483647 h 699"/>
                <a:gd name="T52" fmla="*/ 2147483647 w 488"/>
                <a:gd name="T53" fmla="*/ 2147483647 h 699"/>
                <a:gd name="T54" fmla="*/ 2147483647 w 488"/>
                <a:gd name="T55" fmla="*/ 2147483647 h 699"/>
                <a:gd name="T56" fmla="*/ 2147483647 w 488"/>
                <a:gd name="T57" fmla="*/ 2147483647 h 699"/>
                <a:gd name="T58" fmla="*/ 2147483647 w 488"/>
                <a:gd name="T59" fmla="*/ 2147483647 h 699"/>
                <a:gd name="T60" fmla="*/ 2147483647 w 488"/>
                <a:gd name="T61" fmla="*/ 2147483647 h 699"/>
                <a:gd name="T62" fmla="*/ 2147483647 w 488"/>
                <a:gd name="T63" fmla="*/ 2147483647 h 699"/>
                <a:gd name="T64" fmla="*/ 2147483647 w 488"/>
                <a:gd name="T65" fmla="*/ 2147483647 h 699"/>
                <a:gd name="T66" fmla="*/ 2147483647 w 488"/>
                <a:gd name="T67" fmla="*/ 2147483647 h 699"/>
                <a:gd name="T68" fmla="*/ 2147483647 w 488"/>
                <a:gd name="T69" fmla="*/ 2147483647 h 699"/>
                <a:gd name="T70" fmla="*/ 0 w 488"/>
                <a:gd name="T71" fmla="*/ 2147483647 h 699"/>
                <a:gd name="T72" fmla="*/ 2147483647 w 488"/>
                <a:gd name="T73" fmla="*/ 2147483647 h 699"/>
                <a:gd name="T74" fmla="*/ 2147483647 w 488"/>
                <a:gd name="T75" fmla="*/ 2147483647 h 699"/>
                <a:gd name="T76" fmla="*/ 2147483647 w 488"/>
                <a:gd name="T77" fmla="*/ 2147483647 h 699"/>
                <a:gd name="T78" fmla="*/ 2147483647 w 488"/>
                <a:gd name="T79" fmla="*/ 2147483647 h 699"/>
                <a:gd name="T80" fmla="*/ 2147483647 w 488"/>
                <a:gd name="T81" fmla="*/ 2147483647 h 699"/>
                <a:gd name="T82" fmla="*/ 2147483647 w 488"/>
                <a:gd name="T83" fmla="*/ 2147483647 h 699"/>
                <a:gd name="T84" fmla="*/ 2147483647 w 488"/>
                <a:gd name="T85" fmla="*/ 2147483647 h 699"/>
                <a:gd name="T86" fmla="*/ 2147483647 w 488"/>
                <a:gd name="T87" fmla="*/ 2147483647 h 699"/>
                <a:gd name="T88" fmla="*/ 2147483647 w 488"/>
                <a:gd name="T89" fmla="*/ 2147483647 h 699"/>
                <a:gd name="T90" fmla="*/ 2147483647 w 488"/>
                <a:gd name="T91" fmla="*/ 2147483647 h 699"/>
                <a:gd name="T92" fmla="*/ 2147483647 w 488"/>
                <a:gd name="T93" fmla="*/ 2147483647 h 699"/>
                <a:gd name="T94" fmla="*/ 2147483647 w 488"/>
                <a:gd name="T95" fmla="*/ 2147483647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20"/>
            <p:cNvSpPr>
              <a:spLocks noEditPoints="1"/>
            </p:cNvSpPr>
            <p:nvPr userDrawn="1"/>
          </p:nvSpPr>
          <p:spPr bwMode="invGray">
            <a:xfrm>
              <a:off x="7659688" y="3375025"/>
              <a:ext cx="282575" cy="350838"/>
            </a:xfrm>
            <a:custGeom>
              <a:avLst/>
              <a:gdLst>
                <a:gd name="T0" fmla="*/ 2147483647 w 570"/>
                <a:gd name="T1" fmla="*/ 2147483647 h 710"/>
                <a:gd name="T2" fmla="*/ 2147483647 w 570"/>
                <a:gd name="T3" fmla="*/ 2147483647 h 710"/>
                <a:gd name="T4" fmla="*/ 2147483647 w 570"/>
                <a:gd name="T5" fmla="*/ 2147483647 h 710"/>
                <a:gd name="T6" fmla="*/ 2147483647 w 570"/>
                <a:gd name="T7" fmla="*/ 2147483647 h 710"/>
                <a:gd name="T8" fmla="*/ 2147483647 w 570"/>
                <a:gd name="T9" fmla="*/ 2147483647 h 710"/>
                <a:gd name="T10" fmla="*/ 2147483647 w 570"/>
                <a:gd name="T11" fmla="*/ 2147483647 h 710"/>
                <a:gd name="T12" fmla="*/ 2147483647 w 570"/>
                <a:gd name="T13" fmla="*/ 2147483647 h 710"/>
                <a:gd name="T14" fmla="*/ 2147483647 w 570"/>
                <a:gd name="T15" fmla="*/ 2147483647 h 710"/>
                <a:gd name="T16" fmla="*/ 2147483647 w 570"/>
                <a:gd name="T17" fmla="*/ 2147483647 h 710"/>
                <a:gd name="T18" fmla="*/ 2147483647 w 570"/>
                <a:gd name="T19" fmla="*/ 2147483647 h 710"/>
                <a:gd name="T20" fmla="*/ 2147483647 w 570"/>
                <a:gd name="T21" fmla="*/ 2147483647 h 710"/>
                <a:gd name="T22" fmla="*/ 2147483647 w 570"/>
                <a:gd name="T23" fmla="*/ 2147483647 h 710"/>
                <a:gd name="T24" fmla="*/ 2147483647 w 570"/>
                <a:gd name="T25" fmla="*/ 2147483647 h 710"/>
                <a:gd name="T26" fmla="*/ 2147483647 w 570"/>
                <a:gd name="T27" fmla="*/ 2147483647 h 710"/>
                <a:gd name="T28" fmla="*/ 2147483647 w 570"/>
                <a:gd name="T29" fmla="*/ 2147483647 h 710"/>
                <a:gd name="T30" fmla="*/ 2147483647 w 570"/>
                <a:gd name="T31" fmla="*/ 2147483647 h 710"/>
                <a:gd name="T32" fmla="*/ 2147483647 w 570"/>
                <a:gd name="T33" fmla="*/ 2147483647 h 710"/>
                <a:gd name="T34" fmla="*/ 2147483647 w 570"/>
                <a:gd name="T35" fmla="*/ 2147483647 h 710"/>
                <a:gd name="T36" fmla="*/ 2147483647 w 570"/>
                <a:gd name="T37" fmla="*/ 2147483647 h 710"/>
                <a:gd name="T38" fmla="*/ 2147483647 w 570"/>
                <a:gd name="T39" fmla="*/ 2147483647 h 710"/>
                <a:gd name="T40" fmla="*/ 2147483647 w 570"/>
                <a:gd name="T41" fmla="*/ 2147483647 h 710"/>
                <a:gd name="T42" fmla="*/ 2147483647 w 570"/>
                <a:gd name="T43" fmla="*/ 0 h 710"/>
                <a:gd name="T44" fmla="*/ 2147483647 w 570"/>
                <a:gd name="T45" fmla="*/ 2147483647 h 710"/>
                <a:gd name="T46" fmla="*/ 2147483647 w 570"/>
                <a:gd name="T47" fmla="*/ 2147483647 h 710"/>
                <a:gd name="T48" fmla="*/ 2147483647 w 570"/>
                <a:gd name="T49" fmla="*/ 2147483647 h 710"/>
                <a:gd name="T50" fmla="*/ 2147483647 w 570"/>
                <a:gd name="T51" fmla="*/ 2147483647 h 710"/>
                <a:gd name="T52" fmla="*/ 2147483647 w 570"/>
                <a:gd name="T53" fmla="*/ 2147483647 h 710"/>
                <a:gd name="T54" fmla="*/ 2147483647 w 570"/>
                <a:gd name="T55" fmla="*/ 2147483647 h 710"/>
                <a:gd name="T56" fmla="*/ 2147483647 w 570"/>
                <a:gd name="T57" fmla="*/ 2147483647 h 710"/>
                <a:gd name="T58" fmla="*/ 2147483647 w 570"/>
                <a:gd name="T59" fmla="*/ 2147483647 h 710"/>
                <a:gd name="T60" fmla="*/ 2147483647 w 570"/>
                <a:gd name="T61" fmla="*/ 2147483647 h 710"/>
                <a:gd name="T62" fmla="*/ 2147483647 w 570"/>
                <a:gd name="T63" fmla="*/ 2147483647 h 710"/>
                <a:gd name="T64" fmla="*/ 2147483647 w 570"/>
                <a:gd name="T65" fmla="*/ 2147483647 h 710"/>
                <a:gd name="T66" fmla="*/ 2147483647 w 570"/>
                <a:gd name="T67" fmla="*/ 2147483647 h 710"/>
                <a:gd name="T68" fmla="*/ 2147483647 w 570"/>
                <a:gd name="T69" fmla="*/ 2147483647 h 710"/>
                <a:gd name="T70" fmla="*/ 2147483647 w 570"/>
                <a:gd name="T71" fmla="*/ 2147483647 h 710"/>
                <a:gd name="T72" fmla="*/ 2147483647 w 570"/>
                <a:gd name="T73" fmla="*/ 2147483647 h 710"/>
                <a:gd name="T74" fmla="*/ 2147483647 w 570"/>
                <a:gd name="T75" fmla="*/ 2147483647 h 710"/>
                <a:gd name="T76" fmla="*/ 2147483647 w 570"/>
                <a:gd name="T77" fmla="*/ 2147483647 h 710"/>
                <a:gd name="T78" fmla="*/ 2147483647 w 570"/>
                <a:gd name="T79" fmla="*/ 2147483647 h 710"/>
                <a:gd name="T80" fmla="*/ 2147483647 w 570"/>
                <a:gd name="T81" fmla="*/ 2147483647 h 710"/>
                <a:gd name="T82" fmla="*/ 2147483647 w 570"/>
                <a:gd name="T83" fmla="*/ 2147483647 h 710"/>
                <a:gd name="T84" fmla="*/ 2147483647 w 570"/>
                <a:gd name="T85" fmla="*/ 2147483647 h 710"/>
                <a:gd name="T86" fmla="*/ 2147483647 w 570"/>
                <a:gd name="T87" fmla="*/ 2147483647 h 710"/>
                <a:gd name="T88" fmla="*/ 2147483647 w 570"/>
                <a:gd name="T89" fmla="*/ 2147483647 h 710"/>
                <a:gd name="T90" fmla="*/ 2147483647 w 570"/>
                <a:gd name="T91" fmla="*/ 2147483647 h 710"/>
                <a:gd name="T92" fmla="*/ 2147483647 w 570"/>
                <a:gd name="T93" fmla="*/ 2147483647 h 710"/>
                <a:gd name="T94" fmla="*/ 2147483647 w 570"/>
                <a:gd name="T95" fmla="*/ 2147483647 h 710"/>
                <a:gd name="T96" fmla="*/ 2147483647 w 570"/>
                <a:gd name="T97" fmla="*/ 2147483647 h 710"/>
                <a:gd name="T98" fmla="*/ 2147483647 w 570"/>
                <a:gd name="T99" fmla="*/ 2147483647 h 710"/>
                <a:gd name="T100" fmla="*/ 2147483647 w 570"/>
                <a:gd name="T101" fmla="*/ 2147483647 h 710"/>
                <a:gd name="T102" fmla="*/ 2147483647 w 570"/>
                <a:gd name="T103" fmla="*/ 2147483647 h 710"/>
                <a:gd name="T104" fmla="*/ 2147483647 w 570"/>
                <a:gd name="T105" fmla="*/ 2147483647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800" y="2275200"/>
            <a:ext cx="7848000" cy="1080000"/>
          </a:xfrm>
        </p:spPr>
        <p:txBody>
          <a:bodyPr lIns="90000" tIns="46800" rIns="90000" bIns="46800"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800" y="3646800"/>
            <a:ext cx="7848000" cy="622800"/>
          </a:xfrm>
        </p:spPr>
        <p:txBody>
          <a:bodyPr lIns="90000" tIns="46800" rIns="90000" bIns="46800"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7089963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6"/>
          <p:cNvSpPr>
            <a:spLocks/>
          </p:cNvSpPr>
          <p:nvPr userDrawn="1"/>
        </p:nvSpPr>
        <p:spPr bwMode="invGray">
          <a:xfrm>
            <a:off x="7091363" y="3402013"/>
            <a:ext cx="63500" cy="60325"/>
          </a:xfrm>
          <a:custGeom>
            <a:avLst/>
            <a:gdLst>
              <a:gd name="T0" fmla="*/ 2147483647 w 128"/>
              <a:gd name="T1" fmla="*/ 0 h 123"/>
              <a:gd name="T2" fmla="*/ 2147483647 w 128"/>
              <a:gd name="T3" fmla="*/ 2147483647 h 123"/>
              <a:gd name="T4" fmla="*/ 2147483647 w 128"/>
              <a:gd name="T5" fmla="*/ 2147483647 h 123"/>
              <a:gd name="T6" fmla="*/ 2147483647 w 128"/>
              <a:gd name="T7" fmla="*/ 2147483647 h 123"/>
              <a:gd name="T8" fmla="*/ 2147483647 w 128"/>
              <a:gd name="T9" fmla="*/ 2147483647 h 123"/>
              <a:gd name="T10" fmla="*/ 2147483647 w 128"/>
              <a:gd name="T11" fmla="*/ 2147483647 h 123"/>
              <a:gd name="T12" fmla="*/ 2147483647 w 128"/>
              <a:gd name="T13" fmla="*/ 2147483647 h 123"/>
              <a:gd name="T14" fmla="*/ 2147483647 w 128"/>
              <a:gd name="T15" fmla="*/ 2147483647 h 123"/>
              <a:gd name="T16" fmla="*/ 2147483647 w 128"/>
              <a:gd name="T17" fmla="*/ 2147483647 h 123"/>
              <a:gd name="T18" fmla="*/ 2147483647 w 128"/>
              <a:gd name="T19" fmla="*/ 2147483647 h 123"/>
              <a:gd name="T20" fmla="*/ 2147483647 w 128"/>
              <a:gd name="T21" fmla="*/ 2147483647 h 123"/>
              <a:gd name="T22" fmla="*/ 2147483647 w 128"/>
              <a:gd name="T23" fmla="*/ 2147483647 h 123"/>
              <a:gd name="T24" fmla="*/ 2147483647 w 128"/>
              <a:gd name="T25" fmla="*/ 2147483647 h 123"/>
              <a:gd name="T26" fmla="*/ 2147483647 w 128"/>
              <a:gd name="T27" fmla="*/ 2147483647 h 123"/>
              <a:gd name="T28" fmla="*/ 2147483647 w 128"/>
              <a:gd name="T29" fmla="*/ 2147483647 h 123"/>
              <a:gd name="T30" fmla="*/ 0 w 128"/>
              <a:gd name="T31" fmla="*/ 2147483647 h 123"/>
              <a:gd name="T32" fmla="*/ 2147483647 w 128"/>
              <a:gd name="T33" fmla="*/ 2147483647 h 123"/>
              <a:gd name="T34" fmla="*/ 2147483647 w 128"/>
              <a:gd name="T35" fmla="*/ 2147483647 h 123"/>
              <a:gd name="T36" fmla="*/ 2147483647 w 128"/>
              <a:gd name="T37" fmla="*/ 2147483647 h 123"/>
              <a:gd name="T38" fmla="*/ 2147483647 w 128"/>
              <a:gd name="T39" fmla="*/ 2147483647 h 123"/>
              <a:gd name="T40" fmla="*/ 2147483647 w 128"/>
              <a:gd name="T41" fmla="*/ 0 h 12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28" h="123">
                <a:moveTo>
                  <a:pt x="65" y="0"/>
                </a:moveTo>
                <a:lnTo>
                  <a:pt x="85" y="3"/>
                </a:lnTo>
                <a:lnTo>
                  <a:pt x="103" y="12"/>
                </a:lnTo>
                <a:lnTo>
                  <a:pt x="116" y="25"/>
                </a:lnTo>
                <a:lnTo>
                  <a:pt x="125" y="43"/>
                </a:lnTo>
                <a:lnTo>
                  <a:pt x="128" y="62"/>
                </a:lnTo>
                <a:lnTo>
                  <a:pt x="125" y="81"/>
                </a:lnTo>
                <a:lnTo>
                  <a:pt x="116" y="98"/>
                </a:lnTo>
                <a:lnTo>
                  <a:pt x="101" y="111"/>
                </a:lnTo>
                <a:lnTo>
                  <a:pt x="84" y="120"/>
                </a:lnTo>
                <a:lnTo>
                  <a:pt x="65" y="123"/>
                </a:lnTo>
                <a:lnTo>
                  <a:pt x="45" y="120"/>
                </a:lnTo>
                <a:lnTo>
                  <a:pt x="27" y="111"/>
                </a:lnTo>
                <a:lnTo>
                  <a:pt x="13" y="98"/>
                </a:lnTo>
                <a:lnTo>
                  <a:pt x="3" y="81"/>
                </a:lnTo>
                <a:lnTo>
                  <a:pt x="0" y="62"/>
                </a:lnTo>
                <a:lnTo>
                  <a:pt x="3" y="43"/>
                </a:lnTo>
                <a:lnTo>
                  <a:pt x="12" y="25"/>
                </a:lnTo>
                <a:lnTo>
                  <a:pt x="27" y="12"/>
                </a:lnTo>
                <a:lnTo>
                  <a:pt x="44" y="3"/>
                </a:lnTo>
                <a:lnTo>
                  <a:pt x="6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5" name="Freeform 47"/>
          <p:cNvSpPr>
            <a:spLocks/>
          </p:cNvSpPr>
          <p:nvPr userDrawn="1"/>
        </p:nvSpPr>
        <p:spPr bwMode="invGray">
          <a:xfrm>
            <a:off x="8296275" y="3402013"/>
            <a:ext cx="63500" cy="60325"/>
          </a:xfrm>
          <a:custGeom>
            <a:avLst/>
            <a:gdLst>
              <a:gd name="T0" fmla="*/ 2147483647 w 128"/>
              <a:gd name="T1" fmla="*/ 0 h 123"/>
              <a:gd name="T2" fmla="*/ 2147483647 w 128"/>
              <a:gd name="T3" fmla="*/ 2147483647 h 123"/>
              <a:gd name="T4" fmla="*/ 2147483647 w 128"/>
              <a:gd name="T5" fmla="*/ 2147483647 h 123"/>
              <a:gd name="T6" fmla="*/ 2147483647 w 128"/>
              <a:gd name="T7" fmla="*/ 2147483647 h 123"/>
              <a:gd name="T8" fmla="*/ 2147483647 w 128"/>
              <a:gd name="T9" fmla="*/ 2147483647 h 123"/>
              <a:gd name="T10" fmla="*/ 2147483647 w 128"/>
              <a:gd name="T11" fmla="*/ 2147483647 h 123"/>
              <a:gd name="T12" fmla="*/ 2147483647 w 128"/>
              <a:gd name="T13" fmla="*/ 2147483647 h 123"/>
              <a:gd name="T14" fmla="*/ 2147483647 w 128"/>
              <a:gd name="T15" fmla="*/ 2147483647 h 123"/>
              <a:gd name="T16" fmla="*/ 2147483647 w 128"/>
              <a:gd name="T17" fmla="*/ 2147483647 h 123"/>
              <a:gd name="T18" fmla="*/ 2147483647 w 128"/>
              <a:gd name="T19" fmla="*/ 2147483647 h 123"/>
              <a:gd name="T20" fmla="*/ 2147483647 w 128"/>
              <a:gd name="T21" fmla="*/ 2147483647 h 123"/>
              <a:gd name="T22" fmla="*/ 2147483647 w 128"/>
              <a:gd name="T23" fmla="*/ 2147483647 h 123"/>
              <a:gd name="T24" fmla="*/ 2147483647 w 128"/>
              <a:gd name="T25" fmla="*/ 2147483647 h 123"/>
              <a:gd name="T26" fmla="*/ 2147483647 w 128"/>
              <a:gd name="T27" fmla="*/ 2147483647 h 123"/>
              <a:gd name="T28" fmla="*/ 2147483647 w 128"/>
              <a:gd name="T29" fmla="*/ 2147483647 h 123"/>
              <a:gd name="T30" fmla="*/ 0 w 128"/>
              <a:gd name="T31" fmla="*/ 2147483647 h 123"/>
              <a:gd name="T32" fmla="*/ 2147483647 w 128"/>
              <a:gd name="T33" fmla="*/ 2147483647 h 123"/>
              <a:gd name="T34" fmla="*/ 2147483647 w 128"/>
              <a:gd name="T35" fmla="*/ 2147483647 h 123"/>
              <a:gd name="T36" fmla="*/ 2147483647 w 128"/>
              <a:gd name="T37" fmla="*/ 2147483647 h 123"/>
              <a:gd name="T38" fmla="*/ 2147483647 w 128"/>
              <a:gd name="T39" fmla="*/ 2147483647 h 123"/>
              <a:gd name="T40" fmla="*/ 2147483647 w 128"/>
              <a:gd name="T41" fmla="*/ 0 h 12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28" h="123">
                <a:moveTo>
                  <a:pt x="64" y="0"/>
                </a:moveTo>
                <a:lnTo>
                  <a:pt x="85" y="3"/>
                </a:lnTo>
                <a:lnTo>
                  <a:pt x="102" y="12"/>
                </a:lnTo>
                <a:lnTo>
                  <a:pt x="116" y="25"/>
                </a:lnTo>
                <a:lnTo>
                  <a:pt x="124" y="43"/>
                </a:lnTo>
                <a:lnTo>
                  <a:pt x="128" y="62"/>
                </a:lnTo>
                <a:lnTo>
                  <a:pt x="124" y="81"/>
                </a:lnTo>
                <a:lnTo>
                  <a:pt x="116" y="98"/>
                </a:lnTo>
                <a:lnTo>
                  <a:pt x="101" y="111"/>
                </a:lnTo>
                <a:lnTo>
                  <a:pt x="84" y="120"/>
                </a:lnTo>
                <a:lnTo>
                  <a:pt x="64" y="123"/>
                </a:lnTo>
                <a:lnTo>
                  <a:pt x="45" y="120"/>
                </a:lnTo>
                <a:lnTo>
                  <a:pt x="26" y="111"/>
                </a:lnTo>
                <a:lnTo>
                  <a:pt x="13" y="98"/>
                </a:lnTo>
                <a:lnTo>
                  <a:pt x="3" y="81"/>
                </a:lnTo>
                <a:lnTo>
                  <a:pt x="0" y="62"/>
                </a:lnTo>
                <a:lnTo>
                  <a:pt x="3" y="43"/>
                </a:lnTo>
                <a:lnTo>
                  <a:pt x="12" y="25"/>
                </a:lnTo>
                <a:lnTo>
                  <a:pt x="26" y="12"/>
                </a:lnTo>
                <a:lnTo>
                  <a:pt x="44" y="3"/>
                </a:lnTo>
                <a:lnTo>
                  <a:pt x="6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6" name="Freeform 48"/>
          <p:cNvSpPr>
            <a:spLocks noEditPoints="1"/>
          </p:cNvSpPr>
          <p:nvPr userDrawn="1"/>
        </p:nvSpPr>
        <p:spPr bwMode="invGray">
          <a:xfrm>
            <a:off x="6808788" y="3413125"/>
            <a:ext cx="250825" cy="309563"/>
          </a:xfrm>
          <a:custGeom>
            <a:avLst/>
            <a:gdLst>
              <a:gd name="T0" fmla="*/ 2147483647 w 508"/>
              <a:gd name="T1" fmla="*/ 2147483647 h 624"/>
              <a:gd name="T2" fmla="*/ 2147483647 w 508"/>
              <a:gd name="T3" fmla="*/ 2147483647 h 624"/>
              <a:gd name="T4" fmla="*/ 2147483647 w 508"/>
              <a:gd name="T5" fmla="*/ 2147483647 h 624"/>
              <a:gd name="T6" fmla="*/ 2147483647 w 508"/>
              <a:gd name="T7" fmla="*/ 2147483647 h 624"/>
              <a:gd name="T8" fmla="*/ 2147483647 w 508"/>
              <a:gd name="T9" fmla="*/ 2147483647 h 624"/>
              <a:gd name="T10" fmla="*/ 2147483647 w 508"/>
              <a:gd name="T11" fmla="*/ 2147483647 h 624"/>
              <a:gd name="T12" fmla="*/ 2147483647 w 508"/>
              <a:gd name="T13" fmla="*/ 2147483647 h 624"/>
              <a:gd name="T14" fmla="*/ 2147483647 w 508"/>
              <a:gd name="T15" fmla="*/ 2147483647 h 624"/>
              <a:gd name="T16" fmla="*/ 2147483647 w 508"/>
              <a:gd name="T17" fmla="*/ 2147483647 h 624"/>
              <a:gd name="T18" fmla="*/ 2147483647 w 508"/>
              <a:gd name="T19" fmla="*/ 2147483647 h 624"/>
              <a:gd name="T20" fmla="*/ 2147483647 w 508"/>
              <a:gd name="T21" fmla="*/ 2147483647 h 624"/>
              <a:gd name="T22" fmla="*/ 2147483647 w 508"/>
              <a:gd name="T23" fmla="*/ 2147483647 h 624"/>
              <a:gd name="T24" fmla="*/ 2147483647 w 508"/>
              <a:gd name="T25" fmla="*/ 2147483647 h 624"/>
              <a:gd name="T26" fmla="*/ 2147483647 w 508"/>
              <a:gd name="T27" fmla="*/ 2147483647 h 624"/>
              <a:gd name="T28" fmla="*/ 2147483647 w 508"/>
              <a:gd name="T29" fmla="*/ 2147483647 h 624"/>
              <a:gd name="T30" fmla="*/ 2147483647 w 508"/>
              <a:gd name="T31" fmla="*/ 2147483647 h 624"/>
              <a:gd name="T32" fmla="*/ 2147483647 w 508"/>
              <a:gd name="T33" fmla="*/ 2147483647 h 624"/>
              <a:gd name="T34" fmla="*/ 2147483647 w 508"/>
              <a:gd name="T35" fmla="*/ 2147483647 h 624"/>
              <a:gd name="T36" fmla="*/ 2147483647 w 508"/>
              <a:gd name="T37" fmla="*/ 2147483647 h 624"/>
              <a:gd name="T38" fmla="*/ 2147483647 w 508"/>
              <a:gd name="T39" fmla="*/ 2147483647 h 624"/>
              <a:gd name="T40" fmla="*/ 2147483647 w 508"/>
              <a:gd name="T41" fmla="*/ 2147483647 h 624"/>
              <a:gd name="T42" fmla="*/ 2147483647 w 508"/>
              <a:gd name="T43" fmla="*/ 2147483647 h 624"/>
              <a:gd name="T44" fmla="*/ 2147483647 w 508"/>
              <a:gd name="T45" fmla="*/ 2147483647 h 624"/>
              <a:gd name="T46" fmla="*/ 0 w 508"/>
              <a:gd name="T47" fmla="*/ 0 h 624"/>
              <a:gd name="T48" fmla="*/ 2147483647 w 508"/>
              <a:gd name="T49" fmla="*/ 2147483647 h 624"/>
              <a:gd name="T50" fmla="*/ 2147483647 w 508"/>
              <a:gd name="T51" fmla="*/ 2147483647 h 624"/>
              <a:gd name="T52" fmla="*/ 2147483647 w 508"/>
              <a:gd name="T53" fmla="*/ 2147483647 h 624"/>
              <a:gd name="T54" fmla="*/ 2147483647 w 508"/>
              <a:gd name="T55" fmla="*/ 2147483647 h 624"/>
              <a:gd name="T56" fmla="*/ 2147483647 w 508"/>
              <a:gd name="T57" fmla="*/ 2147483647 h 624"/>
              <a:gd name="T58" fmla="*/ 2147483647 w 508"/>
              <a:gd name="T59" fmla="*/ 2147483647 h 624"/>
              <a:gd name="T60" fmla="*/ 2147483647 w 508"/>
              <a:gd name="T61" fmla="*/ 2147483647 h 624"/>
              <a:gd name="T62" fmla="*/ 2147483647 w 508"/>
              <a:gd name="T63" fmla="*/ 2147483647 h 624"/>
              <a:gd name="T64" fmla="*/ 2147483647 w 508"/>
              <a:gd name="T65" fmla="*/ 2147483647 h 624"/>
              <a:gd name="T66" fmla="*/ 2147483647 w 508"/>
              <a:gd name="T67" fmla="*/ 2147483647 h 624"/>
              <a:gd name="T68" fmla="*/ 2147483647 w 508"/>
              <a:gd name="T69" fmla="*/ 2147483647 h 624"/>
              <a:gd name="T70" fmla="*/ 2147483647 w 508"/>
              <a:gd name="T71" fmla="*/ 2147483647 h 624"/>
              <a:gd name="T72" fmla="*/ 2147483647 w 508"/>
              <a:gd name="T73" fmla="*/ 2147483647 h 624"/>
              <a:gd name="T74" fmla="*/ 2147483647 w 508"/>
              <a:gd name="T75" fmla="*/ 2147483647 h 624"/>
              <a:gd name="T76" fmla="*/ 2147483647 w 508"/>
              <a:gd name="T77" fmla="*/ 2147483647 h 624"/>
              <a:gd name="T78" fmla="*/ 2147483647 w 508"/>
              <a:gd name="T79" fmla="*/ 2147483647 h 624"/>
              <a:gd name="T80" fmla="*/ 2147483647 w 508"/>
              <a:gd name="T81" fmla="*/ 2147483647 h 624"/>
              <a:gd name="T82" fmla="*/ 0 w 508"/>
              <a:gd name="T83" fmla="*/ 2147483647 h 624"/>
              <a:gd name="T84" fmla="*/ 2147483647 w 508"/>
              <a:gd name="T85" fmla="*/ 2147483647 h 624"/>
              <a:gd name="T86" fmla="*/ 2147483647 w 508"/>
              <a:gd name="T87" fmla="*/ 2147483647 h 624"/>
              <a:gd name="T88" fmla="*/ 2147483647 w 508"/>
              <a:gd name="T89" fmla="*/ 2147483647 h 624"/>
              <a:gd name="T90" fmla="*/ 2147483647 w 508"/>
              <a:gd name="T91" fmla="*/ 2147483647 h 624"/>
              <a:gd name="T92" fmla="*/ 2147483647 w 508"/>
              <a:gd name="T93" fmla="*/ 2147483647 h 624"/>
              <a:gd name="T94" fmla="*/ 0 w 508"/>
              <a:gd name="T95" fmla="*/ 0 h 62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08" h="624">
                <a:moveTo>
                  <a:pt x="178" y="325"/>
                </a:moveTo>
                <a:lnTo>
                  <a:pt x="178" y="511"/>
                </a:lnTo>
                <a:lnTo>
                  <a:pt x="179" y="533"/>
                </a:lnTo>
                <a:lnTo>
                  <a:pt x="181" y="550"/>
                </a:lnTo>
                <a:lnTo>
                  <a:pt x="187" y="563"/>
                </a:lnTo>
                <a:lnTo>
                  <a:pt x="197" y="570"/>
                </a:lnTo>
                <a:lnTo>
                  <a:pt x="213" y="575"/>
                </a:lnTo>
                <a:lnTo>
                  <a:pt x="235" y="577"/>
                </a:lnTo>
                <a:lnTo>
                  <a:pt x="266" y="577"/>
                </a:lnTo>
                <a:lnTo>
                  <a:pt x="296" y="576"/>
                </a:lnTo>
                <a:lnTo>
                  <a:pt x="323" y="570"/>
                </a:lnTo>
                <a:lnTo>
                  <a:pt x="345" y="561"/>
                </a:lnTo>
                <a:lnTo>
                  <a:pt x="364" y="548"/>
                </a:lnTo>
                <a:lnTo>
                  <a:pt x="378" y="532"/>
                </a:lnTo>
                <a:lnTo>
                  <a:pt x="388" y="511"/>
                </a:lnTo>
                <a:lnTo>
                  <a:pt x="394" y="488"/>
                </a:lnTo>
                <a:lnTo>
                  <a:pt x="397" y="460"/>
                </a:lnTo>
                <a:lnTo>
                  <a:pt x="394" y="427"/>
                </a:lnTo>
                <a:lnTo>
                  <a:pt x="389" y="398"/>
                </a:lnTo>
                <a:lnTo>
                  <a:pt x="380" y="375"/>
                </a:lnTo>
                <a:lnTo>
                  <a:pt x="365" y="357"/>
                </a:lnTo>
                <a:lnTo>
                  <a:pt x="346" y="342"/>
                </a:lnTo>
                <a:lnTo>
                  <a:pt x="323" y="332"/>
                </a:lnTo>
                <a:lnTo>
                  <a:pt x="295" y="327"/>
                </a:lnTo>
                <a:lnTo>
                  <a:pt x="262" y="325"/>
                </a:lnTo>
                <a:lnTo>
                  <a:pt x="178" y="325"/>
                </a:lnTo>
                <a:close/>
                <a:moveTo>
                  <a:pt x="218" y="48"/>
                </a:moveTo>
                <a:lnTo>
                  <a:pt x="195" y="49"/>
                </a:lnTo>
                <a:lnTo>
                  <a:pt x="178" y="52"/>
                </a:lnTo>
                <a:lnTo>
                  <a:pt x="178" y="277"/>
                </a:lnTo>
                <a:lnTo>
                  <a:pt x="250" y="277"/>
                </a:lnTo>
                <a:lnTo>
                  <a:pt x="280" y="275"/>
                </a:lnTo>
                <a:lnTo>
                  <a:pt x="306" y="267"/>
                </a:lnTo>
                <a:lnTo>
                  <a:pt x="328" y="256"/>
                </a:lnTo>
                <a:lnTo>
                  <a:pt x="345" y="239"/>
                </a:lnTo>
                <a:lnTo>
                  <a:pt x="359" y="220"/>
                </a:lnTo>
                <a:lnTo>
                  <a:pt x="366" y="195"/>
                </a:lnTo>
                <a:lnTo>
                  <a:pt x="368" y="167"/>
                </a:lnTo>
                <a:lnTo>
                  <a:pt x="367" y="136"/>
                </a:lnTo>
                <a:lnTo>
                  <a:pt x="362" y="110"/>
                </a:lnTo>
                <a:lnTo>
                  <a:pt x="354" y="90"/>
                </a:lnTo>
                <a:lnTo>
                  <a:pt x="342" y="74"/>
                </a:lnTo>
                <a:lnTo>
                  <a:pt x="324" y="61"/>
                </a:lnTo>
                <a:lnTo>
                  <a:pt x="304" y="54"/>
                </a:lnTo>
                <a:lnTo>
                  <a:pt x="277" y="49"/>
                </a:lnTo>
                <a:lnTo>
                  <a:pt x="245" y="48"/>
                </a:lnTo>
                <a:lnTo>
                  <a:pt x="218" y="48"/>
                </a:lnTo>
                <a:close/>
                <a:moveTo>
                  <a:pt x="0" y="0"/>
                </a:moveTo>
                <a:lnTo>
                  <a:pt x="252" y="0"/>
                </a:lnTo>
                <a:lnTo>
                  <a:pt x="299" y="3"/>
                </a:lnTo>
                <a:lnTo>
                  <a:pt x="340" y="8"/>
                </a:lnTo>
                <a:lnTo>
                  <a:pt x="376" y="17"/>
                </a:lnTo>
                <a:lnTo>
                  <a:pt x="406" y="30"/>
                </a:lnTo>
                <a:lnTo>
                  <a:pt x="431" y="47"/>
                </a:lnTo>
                <a:lnTo>
                  <a:pt x="451" y="66"/>
                </a:lnTo>
                <a:lnTo>
                  <a:pt x="464" y="91"/>
                </a:lnTo>
                <a:lnTo>
                  <a:pt x="473" y="118"/>
                </a:lnTo>
                <a:lnTo>
                  <a:pt x="475" y="150"/>
                </a:lnTo>
                <a:lnTo>
                  <a:pt x="473" y="182"/>
                </a:lnTo>
                <a:lnTo>
                  <a:pt x="464" y="209"/>
                </a:lnTo>
                <a:lnTo>
                  <a:pt x="449" y="233"/>
                </a:lnTo>
                <a:lnTo>
                  <a:pt x="430" y="254"/>
                </a:lnTo>
                <a:lnTo>
                  <a:pt x="404" y="271"/>
                </a:lnTo>
                <a:lnTo>
                  <a:pt x="373" y="285"/>
                </a:lnTo>
                <a:lnTo>
                  <a:pt x="335" y="294"/>
                </a:lnTo>
                <a:lnTo>
                  <a:pt x="376" y="302"/>
                </a:lnTo>
                <a:lnTo>
                  <a:pt x="410" y="311"/>
                </a:lnTo>
                <a:lnTo>
                  <a:pt x="440" y="325"/>
                </a:lnTo>
                <a:lnTo>
                  <a:pt x="464" y="342"/>
                </a:lnTo>
                <a:lnTo>
                  <a:pt x="484" y="363"/>
                </a:lnTo>
                <a:lnTo>
                  <a:pt x="497" y="387"/>
                </a:lnTo>
                <a:lnTo>
                  <a:pt x="506" y="416"/>
                </a:lnTo>
                <a:lnTo>
                  <a:pt x="508" y="448"/>
                </a:lnTo>
                <a:lnTo>
                  <a:pt x="506" y="479"/>
                </a:lnTo>
                <a:lnTo>
                  <a:pt x="498" y="509"/>
                </a:lnTo>
                <a:lnTo>
                  <a:pt x="485" y="535"/>
                </a:lnTo>
                <a:lnTo>
                  <a:pt x="468" y="558"/>
                </a:lnTo>
                <a:lnTo>
                  <a:pt x="446" y="577"/>
                </a:lnTo>
                <a:lnTo>
                  <a:pt x="420" y="593"/>
                </a:lnTo>
                <a:lnTo>
                  <a:pt x="389" y="607"/>
                </a:lnTo>
                <a:lnTo>
                  <a:pt x="355" y="617"/>
                </a:lnTo>
                <a:lnTo>
                  <a:pt x="316" y="622"/>
                </a:lnTo>
                <a:lnTo>
                  <a:pt x="274" y="624"/>
                </a:lnTo>
                <a:lnTo>
                  <a:pt x="0" y="624"/>
                </a:lnTo>
                <a:lnTo>
                  <a:pt x="0" y="577"/>
                </a:lnTo>
                <a:lnTo>
                  <a:pt x="48" y="577"/>
                </a:lnTo>
                <a:lnTo>
                  <a:pt x="59" y="576"/>
                </a:lnTo>
                <a:lnTo>
                  <a:pt x="66" y="570"/>
                </a:lnTo>
                <a:lnTo>
                  <a:pt x="71" y="559"/>
                </a:lnTo>
                <a:lnTo>
                  <a:pt x="72" y="548"/>
                </a:lnTo>
                <a:lnTo>
                  <a:pt x="72" y="69"/>
                </a:lnTo>
                <a:lnTo>
                  <a:pt x="69" y="57"/>
                </a:lnTo>
                <a:lnTo>
                  <a:pt x="60" y="50"/>
                </a:lnTo>
                <a:lnTo>
                  <a:pt x="48" y="48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7" name="Freeform 49"/>
          <p:cNvSpPr>
            <a:spLocks/>
          </p:cNvSpPr>
          <p:nvPr userDrawn="1"/>
        </p:nvSpPr>
        <p:spPr bwMode="invGray">
          <a:xfrm>
            <a:off x="7189788" y="3487738"/>
            <a:ext cx="171450" cy="234950"/>
          </a:xfrm>
          <a:custGeom>
            <a:avLst/>
            <a:gdLst>
              <a:gd name="T0" fmla="*/ 2147483647 w 347"/>
              <a:gd name="T1" fmla="*/ 2147483647 h 474"/>
              <a:gd name="T2" fmla="*/ 2147483647 w 347"/>
              <a:gd name="T3" fmla="*/ 2147483647 h 474"/>
              <a:gd name="T4" fmla="*/ 2147483647 w 347"/>
              <a:gd name="T5" fmla="*/ 2147483647 h 474"/>
              <a:gd name="T6" fmla="*/ 2147483647 w 347"/>
              <a:gd name="T7" fmla="*/ 2147483647 h 474"/>
              <a:gd name="T8" fmla="*/ 2147483647 w 347"/>
              <a:gd name="T9" fmla="*/ 2147483647 h 474"/>
              <a:gd name="T10" fmla="*/ 2147483647 w 347"/>
              <a:gd name="T11" fmla="*/ 2147483647 h 474"/>
              <a:gd name="T12" fmla="*/ 2147483647 w 347"/>
              <a:gd name="T13" fmla="*/ 2147483647 h 474"/>
              <a:gd name="T14" fmla="*/ 2147483647 w 347"/>
              <a:gd name="T15" fmla="*/ 2147483647 h 474"/>
              <a:gd name="T16" fmla="*/ 2147483647 w 347"/>
              <a:gd name="T17" fmla="*/ 2147483647 h 474"/>
              <a:gd name="T18" fmla="*/ 2147483647 w 347"/>
              <a:gd name="T19" fmla="*/ 2147483647 h 474"/>
              <a:gd name="T20" fmla="*/ 2147483647 w 347"/>
              <a:gd name="T21" fmla="*/ 2147483647 h 474"/>
              <a:gd name="T22" fmla="*/ 2147483647 w 347"/>
              <a:gd name="T23" fmla="*/ 2147483647 h 474"/>
              <a:gd name="T24" fmla="*/ 2147483647 w 347"/>
              <a:gd name="T25" fmla="*/ 2147483647 h 474"/>
              <a:gd name="T26" fmla="*/ 2147483647 w 347"/>
              <a:gd name="T27" fmla="*/ 2147483647 h 474"/>
              <a:gd name="T28" fmla="*/ 2147483647 w 347"/>
              <a:gd name="T29" fmla="*/ 2147483647 h 474"/>
              <a:gd name="T30" fmla="*/ 2147483647 w 347"/>
              <a:gd name="T31" fmla="*/ 2147483647 h 474"/>
              <a:gd name="T32" fmla="*/ 2147483647 w 347"/>
              <a:gd name="T33" fmla="*/ 2147483647 h 474"/>
              <a:gd name="T34" fmla="*/ 2147483647 w 347"/>
              <a:gd name="T35" fmla="*/ 2147483647 h 474"/>
              <a:gd name="T36" fmla="*/ 2147483647 w 347"/>
              <a:gd name="T37" fmla="*/ 2147483647 h 474"/>
              <a:gd name="T38" fmla="*/ 2147483647 w 347"/>
              <a:gd name="T39" fmla="*/ 2147483647 h 474"/>
              <a:gd name="T40" fmla="*/ 2147483647 w 347"/>
              <a:gd name="T41" fmla="*/ 2147483647 h 474"/>
              <a:gd name="T42" fmla="*/ 2147483647 w 347"/>
              <a:gd name="T43" fmla="*/ 2147483647 h 474"/>
              <a:gd name="T44" fmla="*/ 2147483647 w 347"/>
              <a:gd name="T45" fmla="*/ 2147483647 h 474"/>
              <a:gd name="T46" fmla="*/ 2147483647 w 347"/>
              <a:gd name="T47" fmla="*/ 2147483647 h 474"/>
              <a:gd name="T48" fmla="*/ 0 w 347"/>
              <a:gd name="T49" fmla="*/ 2147483647 h 474"/>
              <a:gd name="T50" fmla="*/ 2147483647 w 347"/>
              <a:gd name="T51" fmla="*/ 2147483647 h 474"/>
              <a:gd name="T52" fmla="*/ 2147483647 w 347"/>
              <a:gd name="T53" fmla="*/ 2147483647 h 474"/>
              <a:gd name="T54" fmla="*/ 2147483647 w 347"/>
              <a:gd name="T55" fmla="*/ 2147483647 h 474"/>
              <a:gd name="T56" fmla="*/ 2147483647 w 347"/>
              <a:gd name="T57" fmla="*/ 2147483647 h 474"/>
              <a:gd name="T58" fmla="*/ 2147483647 w 347"/>
              <a:gd name="T59" fmla="*/ 2147483647 h 474"/>
              <a:gd name="T60" fmla="*/ 2147483647 w 347"/>
              <a:gd name="T61" fmla="*/ 2147483647 h 474"/>
              <a:gd name="T62" fmla="*/ 2147483647 w 347"/>
              <a:gd name="T63" fmla="*/ 0 h 47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47" h="474">
                <a:moveTo>
                  <a:pt x="284" y="0"/>
                </a:moveTo>
                <a:lnTo>
                  <a:pt x="306" y="2"/>
                </a:lnTo>
                <a:lnTo>
                  <a:pt x="323" y="10"/>
                </a:lnTo>
                <a:lnTo>
                  <a:pt x="335" y="22"/>
                </a:lnTo>
                <a:lnTo>
                  <a:pt x="344" y="38"/>
                </a:lnTo>
                <a:lnTo>
                  <a:pt x="347" y="57"/>
                </a:lnTo>
                <a:lnTo>
                  <a:pt x="344" y="74"/>
                </a:lnTo>
                <a:lnTo>
                  <a:pt x="339" y="88"/>
                </a:lnTo>
                <a:lnTo>
                  <a:pt x="331" y="98"/>
                </a:lnTo>
                <a:lnTo>
                  <a:pt x="320" y="105"/>
                </a:lnTo>
                <a:lnTo>
                  <a:pt x="307" y="110"/>
                </a:lnTo>
                <a:lnTo>
                  <a:pt x="295" y="111"/>
                </a:lnTo>
                <a:lnTo>
                  <a:pt x="277" y="110"/>
                </a:lnTo>
                <a:lnTo>
                  <a:pt x="263" y="106"/>
                </a:lnTo>
                <a:lnTo>
                  <a:pt x="253" y="99"/>
                </a:lnTo>
                <a:lnTo>
                  <a:pt x="246" y="90"/>
                </a:lnTo>
                <a:lnTo>
                  <a:pt x="240" y="79"/>
                </a:lnTo>
                <a:lnTo>
                  <a:pt x="238" y="74"/>
                </a:lnTo>
                <a:lnTo>
                  <a:pt x="235" y="71"/>
                </a:lnTo>
                <a:lnTo>
                  <a:pt x="231" y="68"/>
                </a:lnTo>
                <a:lnTo>
                  <a:pt x="228" y="67"/>
                </a:lnTo>
                <a:lnTo>
                  <a:pt x="224" y="67"/>
                </a:lnTo>
                <a:lnTo>
                  <a:pt x="213" y="70"/>
                </a:lnTo>
                <a:lnTo>
                  <a:pt x="198" y="76"/>
                </a:lnTo>
                <a:lnTo>
                  <a:pt x="185" y="83"/>
                </a:lnTo>
                <a:lnTo>
                  <a:pt x="170" y="94"/>
                </a:lnTo>
                <a:lnTo>
                  <a:pt x="159" y="104"/>
                </a:lnTo>
                <a:lnTo>
                  <a:pt x="159" y="405"/>
                </a:lnTo>
                <a:lnTo>
                  <a:pt x="160" y="418"/>
                </a:lnTo>
                <a:lnTo>
                  <a:pt x="164" y="426"/>
                </a:lnTo>
                <a:lnTo>
                  <a:pt x="169" y="431"/>
                </a:lnTo>
                <a:lnTo>
                  <a:pt x="175" y="434"/>
                </a:lnTo>
                <a:lnTo>
                  <a:pt x="227" y="434"/>
                </a:lnTo>
                <a:lnTo>
                  <a:pt x="227" y="474"/>
                </a:lnTo>
                <a:lnTo>
                  <a:pt x="1" y="474"/>
                </a:lnTo>
                <a:lnTo>
                  <a:pt x="1" y="434"/>
                </a:lnTo>
                <a:lnTo>
                  <a:pt x="45" y="434"/>
                </a:lnTo>
                <a:lnTo>
                  <a:pt x="51" y="431"/>
                </a:lnTo>
                <a:lnTo>
                  <a:pt x="56" y="426"/>
                </a:lnTo>
                <a:lnTo>
                  <a:pt x="60" y="418"/>
                </a:lnTo>
                <a:lnTo>
                  <a:pt x="61" y="404"/>
                </a:lnTo>
                <a:lnTo>
                  <a:pt x="61" y="402"/>
                </a:lnTo>
                <a:lnTo>
                  <a:pt x="62" y="397"/>
                </a:lnTo>
                <a:lnTo>
                  <a:pt x="62" y="112"/>
                </a:lnTo>
                <a:lnTo>
                  <a:pt x="61" y="100"/>
                </a:lnTo>
                <a:lnTo>
                  <a:pt x="61" y="90"/>
                </a:lnTo>
                <a:lnTo>
                  <a:pt x="56" y="79"/>
                </a:lnTo>
                <a:lnTo>
                  <a:pt x="49" y="73"/>
                </a:lnTo>
                <a:lnTo>
                  <a:pt x="38" y="72"/>
                </a:lnTo>
                <a:lnTo>
                  <a:pt x="0" y="72"/>
                </a:lnTo>
                <a:lnTo>
                  <a:pt x="0" y="25"/>
                </a:lnTo>
                <a:lnTo>
                  <a:pt x="153" y="25"/>
                </a:lnTo>
                <a:lnTo>
                  <a:pt x="156" y="27"/>
                </a:lnTo>
                <a:lnTo>
                  <a:pt x="158" y="29"/>
                </a:lnTo>
                <a:lnTo>
                  <a:pt x="159" y="32"/>
                </a:lnTo>
                <a:lnTo>
                  <a:pt x="160" y="35"/>
                </a:lnTo>
                <a:lnTo>
                  <a:pt x="160" y="36"/>
                </a:lnTo>
                <a:lnTo>
                  <a:pt x="159" y="38"/>
                </a:lnTo>
                <a:lnTo>
                  <a:pt x="159" y="54"/>
                </a:lnTo>
                <a:lnTo>
                  <a:pt x="180" y="38"/>
                </a:lnTo>
                <a:lnTo>
                  <a:pt x="204" y="23"/>
                </a:lnTo>
                <a:lnTo>
                  <a:pt x="230" y="11"/>
                </a:lnTo>
                <a:lnTo>
                  <a:pt x="257" y="2"/>
                </a:lnTo>
                <a:lnTo>
                  <a:pt x="2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8" name="Freeform 50"/>
          <p:cNvSpPr>
            <a:spLocks/>
          </p:cNvSpPr>
          <p:nvPr userDrawn="1"/>
        </p:nvSpPr>
        <p:spPr bwMode="invGray">
          <a:xfrm>
            <a:off x="7069138" y="3500438"/>
            <a:ext cx="111125" cy="222250"/>
          </a:xfrm>
          <a:custGeom>
            <a:avLst/>
            <a:gdLst>
              <a:gd name="T0" fmla="*/ 0 w 226"/>
              <a:gd name="T1" fmla="*/ 0 h 449"/>
              <a:gd name="T2" fmla="*/ 2147483647 w 226"/>
              <a:gd name="T3" fmla="*/ 0 h 449"/>
              <a:gd name="T4" fmla="*/ 2147483647 w 226"/>
              <a:gd name="T5" fmla="*/ 2147483647 h 449"/>
              <a:gd name="T6" fmla="*/ 2147483647 w 226"/>
              <a:gd name="T7" fmla="*/ 2147483647 h 449"/>
              <a:gd name="T8" fmla="*/ 2147483647 w 226"/>
              <a:gd name="T9" fmla="*/ 2147483647 h 449"/>
              <a:gd name="T10" fmla="*/ 2147483647 w 226"/>
              <a:gd name="T11" fmla="*/ 2147483647 h 449"/>
              <a:gd name="T12" fmla="*/ 2147483647 w 226"/>
              <a:gd name="T13" fmla="*/ 2147483647 h 449"/>
              <a:gd name="T14" fmla="*/ 2147483647 w 226"/>
              <a:gd name="T15" fmla="*/ 2147483647 h 449"/>
              <a:gd name="T16" fmla="*/ 2147483647 w 226"/>
              <a:gd name="T17" fmla="*/ 2147483647 h 449"/>
              <a:gd name="T18" fmla="*/ 2147483647 w 226"/>
              <a:gd name="T19" fmla="*/ 2147483647 h 449"/>
              <a:gd name="T20" fmla="*/ 2147483647 w 226"/>
              <a:gd name="T21" fmla="*/ 2147483647 h 449"/>
              <a:gd name="T22" fmla="*/ 2147483647 w 226"/>
              <a:gd name="T23" fmla="*/ 2147483647 h 449"/>
              <a:gd name="T24" fmla="*/ 2147483647 w 226"/>
              <a:gd name="T25" fmla="*/ 2147483647 h 449"/>
              <a:gd name="T26" fmla="*/ 2147483647 w 226"/>
              <a:gd name="T27" fmla="*/ 2147483647 h 449"/>
              <a:gd name="T28" fmla="*/ 2147483647 w 226"/>
              <a:gd name="T29" fmla="*/ 2147483647 h 449"/>
              <a:gd name="T30" fmla="*/ 2147483647 w 226"/>
              <a:gd name="T31" fmla="*/ 2147483647 h 449"/>
              <a:gd name="T32" fmla="*/ 2147483647 w 226"/>
              <a:gd name="T33" fmla="*/ 2147483647 h 449"/>
              <a:gd name="T34" fmla="*/ 2147483647 w 226"/>
              <a:gd name="T35" fmla="*/ 2147483647 h 449"/>
              <a:gd name="T36" fmla="*/ 2147483647 w 226"/>
              <a:gd name="T37" fmla="*/ 2147483647 h 449"/>
              <a:gd name="T38" fmla="*/ 2147483647 w 226"/>
              <a:gd name="T39" fmla="*/ 2147483647 h 449"/>
              <a:gd name="T40" fmla="*/ 2147483647 w 226"/>
              <a:gd name="T41" fmla="*/ 2147483647 h 449"/>
              <a:gd name="T42" fmla="*/ 2147483647 w 226"/>
              <a:gd name="T43" fmla="*/ 2147483647 h 449"/>
              <a:gd name="T44" fmla="*/ 2147483647 w 226"/>
              <a:gd name="T45" fmla="*/ 2147483647 h 449"/>
              <a:gd name="T46" fmla="*/ 2147483647 w 226"/>
              <a:gd name="T47" fmla="*/ 2147483647 h 449"/>
              <a:gd name="T48" fmla="*/ 2147483647 w 226"/>
              <a:gd name="T49" fmla="*/ 2147483647 h 449"/>
              <a:gd name="T50" fmla="*/ 2147483647 w 226"/>
              <a:gd name="T51" fmla="*/ 2147483647 h 449"/>
              <a:gd name="T52" fmla="*/ 2147483647 w 226"/>
              <a:gd name="T53" fmla="*/ 2147483647 h 449"/>
              <a:gd name="T54" fmla="*/ 2147483647 w 226"/>
              <a:gd name="T55" fmla="*/ 2147483647 h 449"/>
              <a:gd name="T56" fmla="*/ 2147483647 w 226"/>
              <a:gd name="T57" fmla="*/ 2147483647 h 449"/>
              <a:gd name="T58" fmla="*/ 2147483647 w 226"/>
              <a:gd name="T59" fmla="*/ 2147483647 h 449"/>
              <a:gd name="T60" fmla="*/ 0 w 226"/>
              <a:gd name="T61" fmla="*/ 2147483647 h 449"/>
              <a:gd name="T62" fmla="*/ 0 w 226"/>
              <a:gd name="T63" fmla="*/ 0 h 44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26" h="449">
                <a:moveTo>
                  <a:pt x="0" y="0"/>
                </a:moveTo>
                <a:lnTo>
                  <a:pt x="163" y="0"/>
                </a:lnTo>
                <a:lnTo>
                  <a:pt x="166" y="2"/>
                </a:lnTo>
                <a:lnTo>
                  <a:pt x="167" y="3"/>
                </a:lnTo>
                <a:lnTo>
                  <a:pt x="168" y="5"/>
                </a:lnTo>
                <a:lnTo>
                  <a:pt x="168" y="15"/>
                </a:lnTo>
                <a:lnTo>
                  <a:pt x="167" y="24"/>
                </a:lnTo>
                <a:lnTo>
                  <a:pt x="167" y="40"/>
                </a:lnTo>
                <a:lnTo>
                  <a:pt x="166" y="62"/>
                </a:lnTo>
                <a:lnTo>
                  <a:pt x="166" y="380"/>
                </a:lnTo>
                <a:lnTo>
                  <a:pt x="167" y="393"/>
                </a:lnTo>
                <a:lnTo>
                  <a:pt x="171" y="401"/>
                </a:lnTo>
                <a:lnTo>
                  <a:pt x="175" y="406"/>
                </a:lnTo>
                <a:lnTo>
                  <a:pt x="183" y="409"/>
                </a:lnTo>
                <a:lnTo>
                  <a:pt x="226" y="409"/>
                </a:lnTo>
                <a:lnTo>
                  <a:pt x="226" y="449"/>
                </a:lnTo>
                <a:lnTo>
                  <a:pt x="9" y="449"/>
                </a:lnTo>
                <a:lnTo>
                  <a:pt x="9" y="409"/>
                </a:lnTo>
                <a:lnTo>
                  <a:pt x="46" y="409"/>
                </a:lnTo>
                <a:lnTo>
                  <a:pt x="57" y="406"/>
                </a:lnTo>
                <a:lnTo>
                  <a:pt x="64" y="400"/>
                </a:lnTo>
                <a:lnTo>
                  <a:pt x="68" y="389"/>
                </a:lnTo>
                <a:lnTo>
                  <a:pt x="68" y="388"/>
                </a:lnTo>
                <a:lnTo>
                  <a:pt x="69" y="385"/>
                </a:lnTo>
                <a:lnTo>
                  <a:pt x="69" y="72"/>
                </a:lnTo>
                <a:lnTo>
                  <a:pt x="68" y="59"/>
                </a:lnTo>
                <a:lnTo>
                  <a:pt x="68" y="54"/>
                </a:lnTo>
                <a:lnTo>
                  <a:pt x="63" y="47"/>
                </a:lnTo>
                <a:lnTo>
                  <a:pt x="56" y="42"/>
                </a:lnTo>
                <a:lnTo>
                  <a:pt x="46" y="41"/>
                </a:lnTo>
                <a:lnTo>
                  <a:pt x="0" y="4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9" name="Freeform 51"/>
          <p:cNvSpPr>
            <a:spLocks noEditPoints="1"/>
          </p:cNvSpPr>
          <p:nvPr userDrawn="1"/>
        </p:nvSpPr>
        <p:spPr bwMode="invGray">
          <a:xfrm>
            <a:off x="8013700" y="3413125"/>
            <a:ext cx="250825" cy="309563"/>
          </a:xfrm>
          <a:custGeom>
            <a:avLst/>
            <a:gdLst>
              <a:gd name="T0" fmla="*/ 2147483647 w 507"/>
              <a:gd name="T1" fmla="*/ 2147483647 h 624"/>
              <a:gd name="T2" fmla="*/ 2147483647 w 507"/>
              <a:gd name="T3" fmla="*/ 2147483647 h 624"/>
              <a:gd name="T4" fmla="*/ 2147483647 w 507"/>
              <a:gd name="T5" fmla="*/ 2147483647 h 624"/>
              <a:gd name="T6" fmla="*/ 2147483647 w 507"/>
              <a:gd name="T7" fmla="*/ 2147483647 h 624"/>
              <a:gd name="T8" fmla="*/ 2147483647 w 507"/>
              <a:gd name="T9" fmla="*/ 2147483647 h 624"/>
              <a:gd name="T10" fmla="*/ 2147483647 w 507"/>
              <a:gd name="T11" fmla="*/ 2147483647 h 624"/>
              <a:gd name="T12" fmla="*/ 2147483647 w 507"/>
              <a:gd name="T13" fmla="*/ 2147483647 h 624"/>
              <a:gd name="T14" fmla="*/ 2147483647 w 507"/>
              <a:gd name="T15" fmla="*/ 2147483647 h 624"/>
              <a:gd name="T16" fmla="*/ 2147483647 w 507"/>
              <a:gd name="T17" fmla="*/ 2147483647 h 624"/>
              <a:gd name="T18" fmla="*/ 2147483647 w 507"/>
              <a:gd name="T19" fmla="*/ 2147483647 h 624"/>
              <a:gd name="T20" fmla="*/ 2147483647 w 507"/>
              <a:gd name="T21" fmla="*/ 2147483647 h 624"/>
              <a:gd name="T22" fmla="*/ 2147483647 w 507"/>
              <a:gd name="T23" fmla="*/ 2147483647 h 624"/>
              <a:gd name="T24" fmla="*/ 2147483647 w 507"/>
              <a:gd name="T25" fmla="*/ 2147483647 h 624"/>
              <a:gd name="T26" fmla="*/ 2147483647 w 507"/>
              <a:gd name="T27" fmla="*/ 2147483647 h 624"/>
              <a:gd name="T28" fmla="*/ 2147483647 w 507"/>
              <a:gd name="T29" fmla="*/ 2147483647 h 624"/>
              <a:gd name="T30" fmla="*/ 2147483647 w 507"/>
              <a:gd name="T31" fmla="*/ 2147483647 h 624"/>
              <a:gd name="T32" fmla="*/ 2147483647 w 507"/>
              <a:gd name="T33" fmla="*/ 2147483647 h 624"/>
              <a:gd name="T34" fmla="*/ 2147483647 w 507"/>
              <a:gd name="T35" fmla="*/ 2147483647 h 624"/>
              <a:gd name="T36" fmla="*/ 2147483647 w 507"/>
              <a:gd name="T37" fmla="*/ 2147483647 h 624"/>
              <a:gd name="T38" fmla="*/ 2147483647 w 507"/>
              <a:gd name="T39" fmla="*/ 2147483647 h 624"/>
              <a:gd name="T40" fmla="*/ 2147483647 w 507"/>
              <a:gd name="T41" fmla="*/ 2147483647 h 624"/>
              <a:gd name="T42" fmla="*/ 2147483647 w 507"/>
              <a:gd name="T43" fmla="*/ 2147483647 h 624"/>
              <a:gd name="T44" fmla="*/ 2147483647 w 507"/>
              <a:gd name="T45" fmla="*/ 2147483647 h 624"/>
              <a:gd name="T46" fmla="*/ 0 w 507"/>
              <a:gd name="T47" fmla="*/ 0 h 624"/>
              <a:gd name="T48" fmla="*/ 2147483647 w 507"/>
              <a:gd name="T49" fmla="*/ 2147483647 h 624"/>
              <a:gd name="T50" fmla="*/ 2147483647 w 507"/>
              <a:gd name="T51" fmla="*/ 2147483647 h 624"/>
              <a:gd name="T52" fmla="*/ 2147483647 w 507"/>
              <a:gd name="T53" fmla="*/ 2147483647 h 624"/>
              <a:gd name="T54" fmla="*/ 2147483647 w 507"/>
              <a:gd name="T55" fmla="*/ 2147483647 h 624"/>
              <a:gd name="T56" fmla="*/ 2147483647 w 507"/>
              <a:gd name="T57" fmla="*/ 2147483647 h 624"/>
              <a:gd name="T58" fmla="*/ 2147483647 w 507"/>
              <a:gd name="T59" fmla="*/ 2147483647 h 624"/>
              <a:gd name="T60" fmla="*/ 2147483647 w 507"/>
              <a:gd name="T61" fmla="*/ 2147483647 h 624"/>
              <a:gd name="T62" fmla="*/ 2147483647 w 507"/>
              <a:gd name="T63" fmla="*/ 2147483647 h 624"/>
              <a:gd name="T64" fmla="*/ 2147483647 w 507"/>
              <a:gd name="T65" fmla="*/ 2147483647 h 624"/>
              <a:gd name="T66" fmla="*/ 2147483647 w 507"/>
              <a:gd name="T67" fmla="*/ 2147483647 h 624"/>
              <a:gd name="T68" fmla="*/ 2147483647 w 507"/>
              <a:gd name="T69" fmla="*/ 2147483647 h 624"/>
              <a:gd name="T70" fmla="*/ 2147483647 w 507"/>
              <a:gd name="T71" fmla="*/ 2147483647 h 624"/>
              <a:gd name="T72" fmla="*/ 2147483647 w 507"/>
              <a:gd name="T73" fmla="*/ 2147483647 h 624"/>
              <a:gd name="T74" fmla="*/ 2147483647 w 507"/>
              <a:gd name="T75" fmla="*/ 2147483647 h 624"/>
              <a:gd name="T76" fmla="*/ 2147483647 w 507"/>
              <a:gd name="T77" fmla="*/ 2147483647 h 624"/>
              <a:gd name="T78" fmla="*/ 2147483647 w 507"/>
              <a:gd name="T79" fmla="*/ 2147483647 h 624"/>
              <a:gd name="T80" fmla="*/ 2147483647 w 507"/>
              <a:gd name="T81" fmla="*/ 2147483647 h 624"/>
              <a:gd name="T82" fmla="*/ 0 w 507"/>
              <a:gd name="T83" fmla="*/ 2147483647 h 624"/>
              <a:gd name="T84" fmla="*/ 2147483647 w 507"/>
              <a:gd name="T85" fmla="*/ 2147483647 h 624"/>
              <a:gd name="T86" fmla="*/ 2147483647 w 507"/>
              <a:gd name="T87" fmla="*/ 2147483647 h 624"/>
              <a:gd name="T88" fmla="*/ 2147483647 w 507"/>
              <a:gd name="T89" fmla="*/ 2147483647 h 624"/>
              <a:gd name="T90" fmla="*/ 2147483647 w 507"/>
              <a:gd name="T91" fmla="*/ 2147483647 h 624"/>
              <a:gd name="T92" fmla="*/ 2147483647 w 507"/>
              <a:gd name="T93" fmla="*/ 2147483647 h 624"/>
              <a:gd name="T94" fmla="*/ 0 w 507"/>
              <a:gd name="T95" fmla="*/ 2147483647 h 62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07" h="624">
                <a:moveTo>
                  <a:pt x="177" y="325"/>
                </a:moveTo>
                <a:lnTo>
                  <a:pt x="177" y="511"/>
                </a:lnTo>
                <a:lnTo>
                  <a:pt x="179" y="533"/>
                </a:lnTo>
                <a:lnTo>
                  <a:pt x="181" y="550"/>
                </a:lnTo>
                <a:lnTo>
                  <a:pt x="187" y="563"/>
                </a:lnTo>
                <a:lnTo>
                  <a:pt x="197" y="570"/>
                </a:lnTo>
                <a:lnTo>
                  <a:pt x="213" y="575"/>
                </a:lnTo>
                <a:lnTo>
                  <a:pt x="235" y="577"/>
                </a:lnTo>
                <a:lnTo>
                  <a:pt x="265" y="577"/>
                </a:lnTo>
                <a:lnTo>
                  <a:pt x="296" y="576"/>
                </a:lnTo>
                <a:lnTo>
                  <a:pt x="323" y="570"/>
                </a:lnTo>
                <a:lnTo>
                  <a:pt x="345" y="561"/>
                </a:lnTo>
                <a:lnTo>
                  <a:pt x="365" y="548"/>
                </a:lnTo>
                <a:lnTo>
                  <a:pt x="378" y="532"/>
                </a:lnTo>
                <a:lnTo>
                  <a:pt x="388" y="511"/>
                </a:lnTo>
                <a:lnTo>
                  <a:pt x="394" y="488"/>
                </a:lnTo>
                <a:lnTo>
                  <a:pt x="396" y="460"/>
                </a:lnTo>
                <a:lnTo>
                  <a:pt x="394" y="427"/>
                </a:lnTo>
                <a:lnTo>
                  <a:pt x="389" y="398"/>
                </a:lnTo>
                <a:lnTo>
                  <a:pt x="379" y="375"/>
                </a:lnTo>
                <a:lnTo>
                  <a:pt x="365" y="357"/>
                </a:lnTo>
                <a:lnTo>
                  <a:pt x="346" y="342"/>
                </a:lnTo>
                <a:lnTo>
                  <a:pt x="323" y="332"/>
                </a:lnTo>
                <a:lnTo>
                  <a:pt x="295" y="327"/>
                </a:lnTo>
                <a:lnTo>
                  <a:pt x="262" y="325"/>
                </a:lnTo>
                <a:lnTo>
                  <a:pt x="177" y="325"/>
                </a:lnTo>
                <a:close/>
                <a:moveTo>
                  <a:pt x="218" y="48"/>
                </a:moveTo>
                <a:lnTo>
                  <a:pt x="194" y="49"/>
                </a:lnTo>
                <a:lnTo>
                  <a:pt x="177" y="52"/>
                </a:lnTo>
                <a:lnTo>
                  <a:pt x="177" y="277"/>
                </a:lnTo>
                <a:lnTo>
                  <a:pt x="250" y="277"/>
                </a:lnTo>
                <a:lnTo>
                  <a:pt x="280" y="275"/>
                </a:lnTo>
                <a:lnTo>
                  <a:pt x="306" y="267"/>
                </a:lnTo>
                <a:lnTo>
                  <a:pt x="328" y="256"/>
                </a:lnTo>
                <a:lnTo>
                  <a:pt x="345" y="239"/>
                </a:lnTo>
                <a:lnTo>
                  <a:pt x="358" y="220"/>
                </a:lnTo>
                <a:lnTo>
                  <a:pt x="366" y="195"/>
                </a:lnTo>
                <a:lnTo>
                  <a:pt x="368" y="167"/>
                </a:lnTo>
                <a:lnTo>
                  <a:pt x="367" y="136"/>
                </a:lnTo>
                <a:lnTo>
                  <a:pt x="362" y="110"/>
                </a:lnTo>
                <a:lnTo>
                  <a:pt x="354" y="90"/>
                </a:lnTo>
                <a:lnTo>
                  <a:pt x="341" y="74"/>
                </a:lnTo>
                <a:lnTo>
                  <a:pt x="324" y="61"/>
                </a:lnTo>
                <a:lnTo>
                  <a:pt x="303" y="54"/>
                </a:lnTo>
                <a:lnTo>
                  <a:pt x="276" y="49"/>
                </a:lnTo>
                <a:lnTo>
                  <a:pt x="245" y="48"/>
                </a:lnTo>
                <a:lnTo>
                  <a:pt x="218" y="48"/>
                </a:lnTo>
                <a:close/>
                <a:moveTo>
                  <a:pt x="0" y="0"/>
                </a:moveTo>
                <a:lnTo>
                  <a:pt x="252" y="0"/>
                </a:lnTo>
                <a:lnTo>
                  <a:pt x="299" y="3"/>
                </a:lnTo>
                <a:lnTo>
                  <a:pt x="340" y="8"/>
                </a:lnTo>
                <a:lnTo>
                  <a:pt x="376" y="17"/>
                </a:lnTo>
                <a:lnTo>
                  <a:pt x="406" y="30"/>
                </a:lnTo>
                <a:lnTo>
                  <a:pt x="431" y="47"/>
                </a:lnTo>
                <a:lnTo>
                  <a:pt x="450" y="66"/>
                </a:lnTo>
                <a:lnTo>
                  <a:pt x="464" y="91"/>
                </a:lnTo>
                <a:lnTo>
                  <a:pt x="472" y="118"/>
                </a:lnTo>
                <a:lnTo>
                  <a:pt x="475" y="150"/>
                </a:lnTo>
                <a:lnTo>
                  <a:pt x="472" y="182"/>
                </a:lnTo>
                <a:lnTo>
                  <a:pt x="464" y="209"/>
                </a:lnTo>
                <a:lnTo>
                  <a:pt x="449" y="233"/>
                </a:lnTo>
                <a:lnTo>
                  <a:pt x="430" y="254"/>
                </a:lnTo>
                <a:lnTo>
                  <a:pt x="404" y="271"/>
                </a:lnTo>
                <a:lnTo>
                  <a:pt x="372" y="285"/>
                </a:lnTo>
                <a:lnTo>
                  <a:pt x="335" y="294"/>
                </a:lnTo>
                <a:lnTo>
                  <a:pt x="376" y="302"/>
                </a:lnTo>
                <a:lnTo>
                  <a:pt x="410" y="311"/>
                </a:lnTo>
                <a:lnTo>
                  <a:pt x="439" y="325"/>
                </a:lnTo>
                <a:lnTo>
                  <a:pt x="464" y="342"/>
                </a:lnTo>
                <a:lnTo>
                  <a:pt x="482" y="363"/>
                </a:lnTo>
                <a:lnTo>
                  <a:pt x="496" y="387"/>
                </a:lnTo>
                <a:lnTo>
                  <a:pt x="504" y="416"/>
                </a:lnTo>
                <a:lnTo>
                  <a:pt x="507" y="448"/>
                </a:lnTo>
                <a:lnTo>
                  <a:pt x="503" y="483"/>
                </a:lnTo>
                <a:lnTo>
                  <a:pt x="494" y="514"/>
                </a:lnTo>
                <a:lnTo>
                  <a:pt x="478" y="542"/>
                </a:lnTo>
                <a:lnTo>
                  <a:pt x="458" y="566"/>
                </a:lnTo>
                <a:lnTo>
                  <a:pt x="431" y="587"/>
                </a:lnTo>
                <a:lnTo>
                  <a:pt x="399" y="603"/>
                </a:lnTo>
                <a:lnTo>
                  <a:pt x="362" y="614"/>
                </a:lnTo>
                <a:lnTo>
                  <a:pt x="321" y="622"/>
                </a:lnTo>
                <a:lnTo>
                  <a:pt x="274" y="624"/>
                </a:lnTo>
                <a:lnTo>
                  <a:pt x="0" y="624"/>
                </a:lnTo>
                <a:lnTo>
                  <a:pt x="0" y="577"/>
                </a:lnTo>
                <a:lnTo>
                  <a:pt x="48" y="577"/>
                </a:lnTo>
                <a:lnTo>
                  <a:pt x="59" y="576"/>
                </a:lnTo>
                <a:lnTo>
                  <a:pt x="66" y="570"/>
                </a:lnTo>
                <a:lnTo>
                  <a:pt x="71" y="559"/>
                </a:lnTo>
                <a:lnTo>
                  <a:pt x="72" y="548"/>
                </a:lnTo>
                <a:lnTo>
                  <a:pt x="72" y="79"/>
                </a:lnTo>
                <a:lnTo>
                  <a:pt x="71" y="69"/>
                </a:lnTo>
                <a:lnTo>
                  <a:pt x="68" y="59"/>
                </a:lnTo>
                <a:lnTo>
                  <a:pt x="63" y="53"/>
                </a:lnTo>
                <a:lnTo>
                  <a:pt x="57" y="49"/>
                </a:lnTo>
                <a:lnTo>
                  <a:pt x="48" y="48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10" name="Freeform 52"/>
          <p:cNvSpPr>
            <a:spLocks/>
          </p:cNvSpPr>
          <p:nvPr userDrawn="1"/>
        </p:nvSpPr>
        <p:spPr bwMode="invGray">
          <a:xfrm>
            <a:off x="8394700" y="3487738"/>
            <a:ext cx="171450" cy="234950"/>
          </a:xfrm>
          <a:custGeom>
            <a:avLst/>
            <a:gdLst>
              <a:gd name="T0" fmla="*/ 2147483647 w 346"/>
              <a:gd name="T1" fmla="*/ 0 h 474"/>
              <a:gd name="T2" fmla="*/ 2147483647 w 346"/>
              <a:gd name="T3" fmla="*/ 2147483647 h 474"/>
              <a:gd name="T4" fmla="*/ 2147483647 w 346"/>
              <a:gd name="T5" fmla="*/ 2147483647 h 474"/>
              <a:gd name="T6" fmla="*/ 2147483647 w 346"/>
              <a:gd name="T7" fmla="*/ 2147483647 h 474"/>
              <a:gd name="T8" fmla="*/ 2147483647 w 346"/>
              <a:gd name="T9" fmla="*/ 2147483647 h 474"/>
              <a:gd name="T10" fmla="*/ 2147483647 w 346"/>
              <a:gd name="T11" fmla="*/ 2147483647 h 474"/>
              <a:gd name="T12" fmla="*/ 2147483647 w 346"/>
              <a:gd name="T13" fmla="*/ 2147483647 h 474"/>
              <a:gd name="T14" fmla="*/ 2147483647 w 346"/>
              <a:gd name="T15" fmla="*/ 2147483647 h 474"/>
              <a:gd name="T16" fmla="*/ 2147483647 w 346"/>
              <a:gd name="T17" fmla="*/ 2147483647 h 474"/>
              <a:gd name="T18" fmla="*/ 2147483647 w 346"/>
              <a:gd name="T19" fmla="*/ 2147483647 h 474"/>
              <a:gd name="T20" fmla="*/ 2147483647 w 346"/>
              <a:gd name="T21" fmla="*/ 2147483647 h 474"/>
              <a:gd name="T22" fmla="*/ 2147483647 w 346"/>
              <a:gd name="T23" fmla="*/ 2147483647 h 474"/>
              <a:gd name="T24" fmla="*/ 2147483647 w 346"/>
              <a:gd name="T25" fmla="*/ 2147483647 h 474"/>
              <a:gd name="T26" fmla="*/ 2147483647 w 346"/>
              <a:gd name="T27" fmla="*/ 2147483647 h 474"/>
              <a:gd name="T28" fmla="*/ 2147483647 w 346"/>
              <a:gd name="T29" fmla="*/ 2147483647 h 474"/>
              <a:gd name="T30" fmla="*/ 2147483647 w 346"/>
              <a:gd name="T31" fmla="*/ 2147483647 h 474"/>
              <a:gd name="T32" fmla="*/ 2147483647 w 346"/>
              <a:gd name="T33" fmla="*/ 2147483647 h 474"/>
              <a:gd name="T34" fmla="*/ 2147483647 w 346"/>
              <a:gd name="T35" fmla="*/ 2147483647 h 474"/>
              <a:gd name="T36" fmla="*/ 2147483647 w 346"/>
              <a:gd name="T37" fmla="*/ 2147483647 h 474"/>
              <a:gd name="T38" fmla="*/ 2147483647 w 346"/>
              <a:gd name="T39" fmla="*/ 2147483647 h 474"/>
              <a:gd name="T40" fmla="*/ 2147483647 w 346"/>
              <a:gd name="T41" fmla="*/ 2147483647 h 474"/>
              <a:gd name="T42" fmla="*/ 2147483647 w 346"/>
              <a:gd name="T43" fmla="*/ 2147483647 h 474"/>
              <a:gd name="T44" fmla="*/ 2147483647 w 346"/>
              <a:gd name="T45" fmla="*/ 2147483647 h 474"/>
              <a:gd name="T46" fmla="*/ 2147483647 w 346"/>
              <a:gd name="T47" fmla="*/ 2147483647 h 474"/>
              <a:gd name="T48" fmla="*/ 2147483647 w 346"/>
              <a:gd name="T49" fmla="*/ 2147483647 h 474"/>
              <a:gd name="T50" fmla="*/ 2147483647 w 346"/>
              <a:gd name="T51" fmla="*/ 2147483647 h 474"/>
              <a:gd name="T52" fmla="*/ 2147483647 w 346"/>
              <a:gd name="T53" fmla="*/ 2147483647 h 474"/>
              <a:gd name="T54" fmla="*/ 2147483647 w 346"/>
              <a:gd name="T55" fmla="*/ 2147483647 h 474"/>
              <a:gd name="T56" fmla="*/ 2147483647 w 346"/>
              <a:gd name="T57" fmla="*/ 2147483647 h 474"/>
              <a:gd name="T58" fmla="*/ 2147483647 w 346"/>
              <a:gd name="T59" fmla="*/ 2147483647 h 474"/>
              <a:gd name="T60" fmla="*/ 2147483647 w 346"/>
              <a:gd name="T61" fmla="*/ 2147483647 h 474"/>
              <a:gd name="T62" fmla="*/ 2147483647 w 346"/>
              <a:gd name="T63" fmla="*/ 2147483647 h 474"/>
              <a:gd name="T64" fmla="*/ 2147483647 w 346"/>
              <a:gd name="T65" fmla="*/ 2147483647 h 474"/>
              <a:gd name="T66" fmla="*/ 2147483647 w 346"/>
              <a:gd name="T67" fmla="*/ 2147483647 h 474"/>
              <a:gd name="T68" fmla="*/ 2147483647 w 346"/>
              <a:gd name="T69" fmla="*/ 2147483647 h 474"/>
              <a:gd name="T70" fmla="*/ 2147483647 w 346"/>
              <a:gd name="T71" fmla="*/ 2147483647 h 474"/>
              <a:gd name="T72" fmla="*/ 2147483647 w 346"/>
              <a:gd name="T73" fmla="*/ 2147483647 h 474"/>
              <a:gd name="T74" fmla="*/ 2147483647 w 346"/>
              <a:gd name="T75" fmla="*/ 2147483647 h 474"/>
              <a:gd name="T76" fmla="*/ 2147483647 w 346"/>
              <a:gd name="T77" fmla="*/ 2147483647 h 474"/>
              <a:gd name="T78" fmla="*/ 2147483647 w 346"/>
              <a:gd name="T79" fmla="*/ 2147483647 h 474"/>
              <a:gd name="T80" fmla="*/ 2147483647 w 346"/>
              <a:gd name="T81" fmla="*/ 2147483647 h 474"/>
              <a:gd name="T82" fmla="*/ 2147483647 w 346"/>
              <a:gd name="T83" fmla="*/ 2147483647 h 474"/>
              <a:gd name="T84" fmla="*/ 2147483647 w 346"/>
              <a:gd name="T85" fmla="*/ 2147483647 h 474"/>
              <a:gd name="T86" fmla="*/ 2147483647 w 346"/>
              <a:gd name="T87" fmla="*/ 2147483647 h 474"/>
              <a:gd name="T88" fmla="*/ 2147483647 w 346"/>
              <a:gd name="T89" fmla="*/ 2147483647 h 474"/>
              <a:gd name="T90" fmla="*/ 2147483647 w 346"/>
              <a:gd name="T91" fmla="*/ 2147483647 h 474"/>
              <a:gd name="T92" fmla="*/ 2147483647 w 346"/>
              <a:gd name="T93" fmla="*/ 2147483647 h 474"/>
              <a:gd name="T94" fmla="*/ 0 w 346"/>
              <a:gd name="T95" fmla="*/ 2147483647 h 474"/>
              <a:gd name="T96" fmla="*/ 0 w 346"/>
              <a:gd name="T97" fmla="*/ 2147483647 h 474"/>
              <a:gd name="T98" fmla="*/ 2147483647 w 346"/>
              <a:gd name="T99" fmla="*/ 2147483647 h 474"/>
              <a:gd name="T100" fmla="*/ 2147483647 w 346"/>
              <a:gd name="T101" fmla="*/ 2147483647 h 474"/>
              <a:gd name="T102" fmla="*/ 2147483647 w 346"/>
              <a:gd name="T103" fmla="*/ 2147483647 h 474"/>
              <a:gd name="T104" fmla="*/ 2147483647 w 346"/>
              <a:gd name="T105" fmla="*/ 2147483647 h 474"/>
              <a:gd name="T106" fmla="*/ 2147483647 w 346"/>
              <a:gd name="T107" fmla="*/ 2147483647 h 474"/>
              <a:gd name="T108" fmla="*/ 2147483647 w 346"/>
              <a:gd name="T109" fmla="*/ 2147483647 h 474"/>
              <a:gd name="T110" fmla="*/ 2147483647 w 346"/>
              <a:gd name="T111" fmla="*/ 2147483647 h 474"/>
              <a:gd name="T112" fmla="*/ 2147483647 w 346"/>
              <a:gd name="T113" fmla="*/ 2147483647 h 474"/>
              <a:gd name="T114" fmla="*/ 2147483647 w 346"/>
              <a:gd name="T115" fmla="*/ 2147483647 h 474"/>
              <a:gd name="T116" fmla="*/ 2147483647 w 346"/>
              <a:gd name="T117" fmla="*/ 2147483647 h 474"/>
              <a:gd name="T118" fmla="*/ 2147483647 w 346"/>
              <a:gd name="T119" fmla="*/ 2147483647 h 474"/>
              <a:gd name="T120" fmla="*/ 2147483647 w 346"/>
              <a:gd name="T121" fmla="*/ 2147483647 h 474"/>
              <a:gd name="T122" fmla="*/ 2147483647 w 346"/>
              <a:gd name="T123" fmla="*/ 0 h 47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46" h="474">
                <a:moveTo>
                  <a:pt x="284" y="0"/>
                </a:moveTo>
                <a:lnTo>
                  <a:pt x="306" y="2"/>
                </a:lnTo>
                <a:lnTo>
                  <a:pt x="323" y="10"/>
                </a:lnTo>
                <a:lnTo>
                  <a:pt x="335" y="22"/>
                </a:lnTo>
                <a:lnTo>
                  <a:pt x="344" y="38"/>
                </a:lnTo>
                <a:lnTo>
                  <a:pt x="346" y="57"/>
                </a:lnTo>
                <a:lnTo>
                  <a:pt x="344" y="74"/>
                </a:lnTo>
                <a:lnTo>
                  <a:pt x="339" y="88"/>
                </a:lnTo>
                <a:lnTo>
                  <a:pt x="330" y="98"/>
                </a:lnTo>
                <a:lnTo>
                  <a:pt x="319" y="105"/>
                </a:lnTo>
                <a:lnTo>
                  <a:pt x="307" y="110"/>
                </a:lnTo>
                <a:lnTo>
                  <a:pt x="295" y="111"/>
                </a:lnTo>
                <a:lnTo>
                  <a:pt x="277" y="110"/>
                </a:lnTo>
                <a:lnTo>
                  <a:pt x="263" y="106"/>
                </a:lnTo>
                <a:lnTo>
                  <a:pt x="253" y="99"/>
                </a:lnTo>
                <a:lnTo>
                  <a:pt x="246" y="90"/>
                </a:lnTo>
                <a:lnTo>
                  <a:pt x="240" y="79"/>
                </a:lnTo>
                <a:lnTo>
                  <a:pt x="237" y="74"/>
                </a:lnTo>
                <a:lnTo>
                  <a:pt x="235" y="71"/>
                </a:lnTo>
                <a:lnTo>
                  <a:pt x="231" y="68"/>
                </a:lnTo>
                <a:lnTo>
                  <a:pt x="228" y="67"/>
                </a:lnTo>
                <a:lnTo>
                  <a:pt x="224" y="67"/>
                </a:lnTo>
                <a:lnTo>
                  <a:pt x="213" y="70"/>
                </a:lnTo>
                <a:lnTo>
                  <a:pt x="198" y="76"/>
                </a:lnTo>
                <a:lnTo>
                  <a:pt x="183" y="83"/>
                </a:lnTo>
                <a:lnTo>
                  <a:pt x="170" y="94"/>
                </a:lnTo>
                <a:lnTo>
                  <a:pt x="158" y="104"/>
                </a:lnTo>
                <a:lnTo>
                  <a:pt x="158" y="400"/>
                </a:lnTo>
                <a:lnTo>
                  <a:pt x="159" y="405"/>
                </a:lnTo>
                <a:lnTo>
                  <a:pt x="160" y="418"/>
                </a:lnTo>
                <a:lnTo>
                  <a:pt x="164" y="426"/>
                </a:lnTo>
                <a:lnTo>
                  <a:pt x="169" y="431"/>
                </a:lnTo>
                <a:lnTo>
                  <a:pt x="175" y="434"/>
                </a:lnTo>
                <a:lnTo>
                  <a:pt x="226" y="434"/>
                </a:lnTo>
                <a:lnTo>
                  <a:pt x="226" y="474"/>
                </a:lnTo>
                <a:lnTo>
                  <a:pt x="1" y="474"/>
                </a:lnTo>
                <a:lnTo>
                  <a:pt x="1" y="434"/>
                </a:lnTo>
                <a:lnTo>
                  <a:pt x="45" y="434"/>
                </a:lnTo>
                <a:lnTo>
                  <a:pt x="51" y="431"/>
                </a:lnTo>
                <a:lnTo>
                  <a:pt x="56" y="426"/>
                </a:lnTo>
                <a:lnTo>
                  <a:pt x="60" y="418"/>
                </a:lnTo>
                <a:lnTo>
                  <a:pt x="61" y="404"/>
                </a:lnTo>
                <a:lnTo>
                  <a:pt x="61" y="92"/>
                </a:lnTo>
                <a:lnTo>
                  <a:pt x="60" y="90"/>
                </a:lnTo>
                <a:lnTo>
                  <a:pt x="56" y="79"/>
                </a:lnTo>
                <a:lnTo>
                  <a:pt x="49" y="73"/>
                </a:lnTo>
                <a:lnTo>
                  <a:pt x="38" y="72"/>
                </a:lnTo>
                <a:lnTo>
                  <a:pt x="0" y="72"/>
                </a:lnTo>
                <a:lnTo>
                  <a:pt x="0" y="25"/>
                </a:lnTo>
                <a:lnTo>
                  <a:pt x="153" y="25"/>
                </a:lnTo>
                <a:lnTo>
                  <a:pt x="155" y="27"/>
                </a:lnTo>
                <a:lnTo>
                  <a:pt x="158" y="29"/>
                </a:lnTo>
                <a:lnTo>
                  <a:pt x="159" y="32"/>
                </a:lnTo>
                <a:lnTo>
                  <a:pt x="160" y="35"/>
                </a:lnTo>
                <a:lnTo>
                  <a:pt x="160" y="36"/>
                </a:lnTo>
                <a:lnTo>
                  <a:pt x="159" y="38"/>
                </a:lnTo>
                <a:lnTo>
                  <a:pt x="159" y="54"/>
                </a:lnTo>
                <a:lnTo>
                  <a:pt x="180" y="38"/>
                </a:lnTo>
                <a:lnTo>
                  <a:pt x="204" y="23"/>
                </a:lnTo>
                <a:lnTo>
                  <a:pt x="230" y="11"/>
                </a:lnTo>
                <a:lnTo>
                  <a:pt x="257" y="2"/>
                </a:lnTo>
                <a:lnTo>
                  <a:pt x="2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11" name="Freeform 53"/>
          <p:cNvSpPr>
            <a:spLocks/>
          </p:cNvSpPr>
          <p:nvPr userDrawn="1"/>
        </p:nvSpPr>
        <p:spPr bwMode="invGray">
          <a:xfrm>
            <a:off x="8274050" y="3500438"/>
            <a:ext cx="111125" cy="222250"/>
          </a:xfrm>
          <a:custGeom>
            <a:avLst/>
            <a:gdLst>
              <a:gd name="T0" fmla="*/ 0 w 225"/>
              <a:gd name="T1" fmla="*/ 0 h 449"/>
              <a:gd name="T2" fmla="*/ 2147483647 w 225"/>
              <a:gd name="T3" fmla="*/ 0 h 449"/>
              <a:gd name="T4" fmla="*/ 2147483647 w 225"/>
              <a:gd name="T5" fmla="*/ 2147483647 h 449"/>
              <a:gd name="T6" fmla="*/ 2147483647 w 225"/>
              <a:gd name="T7" fmla="*/ 2147483647 h 449"/>
              <a:gd name="T8" fmla="*/ 2147483647 w 225"/>
              <a:gd name="T9" fmla="*/ 2147483647 h 449"/>
              <a:gd name="T10" fmla="*/ 2147483647 w 225"/>
              <a:gd name="T11" fmla="*/ 2147483647 h 449"/>
              <a:gd name="T12" fmla="*/ 2147483647 w 225"/>
              <a:gd name="T13" fmla="*/ 2147483647 h 449"/>
              <a:gd name="T14" fmla="*/ 2147483647 w 225"/>
              <a:gd name="T15" fmla="*/ 2147483647 h 449"/>
              <a:gd name="T16" fmla="*/ 2147483647 w 225"/>
              <a:gd name="T17" fmla="*/ 2147483647 h 449"/>
              <a:gd name="T18" fmla="*/ 2147483647 w 225"/>
              <a:gd name="T19" fmla="*/ 2147483647 h 449"/>
              <a:gd name="T20" fmla="*/ 2147483647 w 225"/>
              <a:gd name="T21" fmla="*/ 2147483647 h 449"/>
              <a:gd name="T22" fmla="*/ 2147483647 w 225"/>
              <a:gd name="T23" fmla="*/ 2147483647 h 449"/>
              <a:gd name="T24" fmla="*/ 2147483647 w 225"/>
              <a:gd name="T25" fmla="*/ 2147483647 h 449"/>
              <a:gd name="T26" fmla="*/ 2147483647 w 225"/>
              <a:gd name="T27" fmla="*/ 2147483647 h 449"/>
              <a:gd name="T28" fmla="*/ 2147483647 w 225"/>
              <a:gd name="T29" fmla="*/ 2147483647 h 449"/>
              <a:gd name="T30" fmla="*/ 2147483647 w 225"/>
              <a:gd name="T31" fmla="*/ 2147483647 h 449"/>
              <a:gd name="T32" fmla="*/ 2147483647 w 225"/>
              <a:gd name="T33" fmla="*/ 2147483647 h 449"/>
              <a:gd name="T34" fmla="*/ 2147483647 w 225"/>
              <a:gd name="T35" fmla="*/ 2147483647 h 449"/>
              <a:gd name="T36" fmla="*/ 2147483647 w 225"/>
              <a:gd name="T37" fmla="*/ 2147483647 h 449"/>
              <a:gd name="T38" fmla="*/ 2147483647 w 225"/>
              <a:gd name="T39" fmla="*/ 2147483647 h 449"/>
              <a:gd name="T40" fmla="*/ 2147483647 w 225"/>
              <a:gd name="T41" fmla="*/ 2147483647 h 449"/>
              <a:gd name="T42" fmla="*/ 2147483647 w 225"/>
              <a:gd name="T43" fmla="*/ 2147483647 h 449"/>
              <a:gd name="T44" fmla="*/ 2147483647 w 225"/>
              <a:gd name="T45" fmla="*/ 2147483647 h 449"/>
              <a:gd name="T46" fmla="*/ 2147483647 w 225"/>
              <a:gd name="T47" fmla="*/ 2147483647 h 449"/>
              <a:gd name="T48" fmla="*/ 2147483647 w 225"/>
              <a:gd name="T49" fmla="*/ 2147483647 h 449"/>
              <a:gd name="T50" fmla="*/ 2147483647 w 225"/>
              <a:gd name="T51" fmla="*/ 2147483647 h 449"/>
              <a:gd name="T52" fmla="*/ 2147483647 w 225"/>
              <a:gd name="T53" fmla="*/ 2147483647 h 449"/>
              <a:gd name="T54" fmla="*/ 2147483647 w 225"/>
              <a:gd name="T55" fmla="*/ 2147483647 h 449"/>
              <a:gd name="T56" fmla="*/ 2147483647 w 225"/>
              <a:gd name="T57" fmla="*/ 2147483647 h 449"/>
              <a:gd name="T58" fmla="*/ 2147483647 w 225"/>
              <a:gd name="T59" fmla="*/ 2147483647 h 449"/>
              <a:gd name="T60" fmla="*/ 2147483647 w 225"/>
              <a:gd name="T61" fmla="*/ 2147483647 h 449"/>
              <a:gd name="T62" fmla="*/ 2147483647 w 225"/>
              <a:gd name="T63" fmla="*/ 2147483647 h 449"/>
              <a:gd name="T64" fmla="*/ 0 w 225"/>
              <a:gd name="T65" fmla="*/ 2147483647 h 449"/>
              <a:gd name="T66" fmla="*/ 0 w 225"/>
              <a:gd name="T67" fmla="*/ 0 h 44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25" h="449">
                <a:moveTo>
                  <a:pt x="0" y="0"/>
                </a:moveTo>
                <a:lnTo>
                  <a:pt x="162" y="0"/>
                </a:lnTo>
                <a:lnTo>
                  <a:pt x="164" y="2"/>
                </a:lnTo>
                <a:lnTo>
                  <a:pt x="165" y="2"/>
                </a:lnTo>
                <a:lnTo>
                  <a:pt x="167" y="3"/>
                </a:lnTo>
                <a:lnTo>
                  <a:pt x="168" y="5"/>
                </a:lnTo>
                <a:lnTo>
                  <a:pt x="168" y="15"/>
                </a:lnTo>
                <a:lnTo>
                  <a:pt x="167" y="24"/>
                </a:lnTo>
                <a:lnTo>
                  <a:pt x="167" y="40"/>
                </a:lnTo>
                <a:lnTo>
                  <a:pt x="165" y="62"/>
                </a:lnTo>
                <a:lnTo>
                  <a:pt x="165" y="380"/>
                </a:lnTo>
                <a:lnTo>
                  <a:pt x="167" y="393"/>
                </a:lnTo>
                <a:lnTo>
                  <a:pt x="170" y="401"/>
                </a:lnTo>
                <a:lnTo>
                  <a:pt x="175" y="406"/>
                </a:lnTo>
                <a:lnTo>
                  <a:pt x="183" y="409"/>
                </a:lnTo>
                <a:lnTo>
                  <a:pt x="225" y="409"/>
                </a:lnTo>
                <a:lnTo>
                  <a:pt x="225" y="449"/>
                </a:lnTo>
                <a:lnTo>
                  <a:pt x="9" y="449"/>
                </a:lnTo>
                <a:lnTo>
                  <a:pt x="9" y="409"/>
                </a:lnTo>
                <a:lnTo>
                  <a:pt x="46" y="409"/>
                </a:lnTo>
                <a:lnTo>
                  <a:pt x="57" y="406"/>
                </a:lnTo>
                <a:lnTo>
                  <a:pt x="64" y="400"/>
                </a:lnTo>
                <a:lnTo>
                  <a:pt x="68" y="389"/>
                </a:lnTo>
                <a:lnTo>
                  <a:pt x="68" y="385"/>
                </a:lnTo>
                <a:lnTo>
                  <a:pt x="69" y="384"/>
                </a:lnTo>
                <a:lnTo>
                  <a:pt x="69" y="70"/>
                </a:lnTo>
                <a:lnTo>
                  <a:pt x="68" y="59"/>
                </a:lnTo>
                <a:lnTo>
                  <a:pt x="68" y="56"/>
                </a:lnTo>
                <a:lnTo>
                  <a:pt x="66" y="54"/>
                </a:lnTo>
                <a:lnTo>
                  <a:pt x="63" y="47"/>
                </a:lnTo>
                <a:lnTo>
                  <a:pt x="55" y="42"/>
                </a:lnTo>
                <a:lnTo>
                  <a:pt x="46" y="41"/>
                </a:lnTo>
                <a:lnTo>
                  <a:pt x="0" y="4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12" name="Freeform 54"/>
          <p:cNvSpPr>
            <a:spLocks noEditPoints="1"/>
          </p:cNvSpPr>
          <p:nvPr userDrawn="1"/>
        </p:nvSpPr>
        <p:spPr bwMode="invGray">
          <a:xfrm>
            <a:off x="7359650" y="3381375"/>
            <a:ext cx="242888" cy="346075"/>
          </a:xfrm>
          <a:custGeom>
            <a:avLst/>
            <a:gdLst>
              <a:gd name="T0" fmla="*/ 2147483647 w 489"/>
              <a:gd name="T1" fmla="*/ 2147483647 h 699"/>
              <a:gd name="T2" fmla="*/ 2147483647 w 489"/>
              <a:gd name="T3" fmla="*/ 2147483647 h 699"/>
              <a:gd name="T4" fmla="*/ 2147483647 w 489"/>
              <a:gd name="T5" fmla="*/ 2147483647 h 699"/>
              <a:gd name="T6" fmla="*/ 2147483647 w 489"/>
              <a:gd name="T7" fmla="*/ 2147483647 h 699"/>
              <a:gd name="T8" fmla="*/ 2147483647 w 489"/>
              <a:gd name="T9" fmla="*/ 2147483647 h 699"/>
              <a:gd name="T10" fmla="*/ 2147483647 w 489"/>
              <a:gd name="T11" fmla="*/ 2147483647 h 699"/>
              <a:gd name="T12" fmla="*/ 2147483647 w 489"/>
              <a:gd name="T13" fmla="*/ 2147483647 h 699"/>
              <a:gd name="T14" fmla="*/ 2147483647 w 489"/>
              <a:gd name="T15" fmla="*/ 2147483647 h 699"/>
              <a:gd name="T16" fmla="*/ 2147483647 w 489"/>
              <a:gd name="T17" fmla="*/ 2147483647 h 699"/>
              <a:gd name="T18" fmla="*/ 2147483647 w 489"/>
              <a:gd name="T19" fmla="*/ 2147483647 h 699"/>
              <a:gd name="T20" fmla="*/ 2147483647 w 489"/>
              <a:gd name="T21" fmla="*/ 2147483647 h 699"/>
              <a:gd name="T22" fmla="*/ 2147483647 w 489"/>
              <a:gd name="T23" fmla="*/ 2147483647 h 699"/>
              <a:gd name="T24" fmla="*/ 2147483647 w 489"/>
              <a:gd name="T25" fmla="*/ 2147483647 h 699"/>
              <a:gd name="T26" fmla="*/ 2147483647 w 489"/>
              <a:gd name="T27" fmla="*/ 2147483647 h 699"/>
              <a:gd name="T28" fmla="*/ 2147483647 w 489"/>
              <a:gd name="T29" fmla="*/ 2147483647 h 699"/>
              <a:gd name="T30" fmla="*/ 2147483647 w 489"/>
              <a:gd name="T31" fmla="*/ 0 h 699"/>
              <a:gd name="T32" fmla="*/ 2147483647 w 489"/>
              <a:gd name="T33" fmla="*/ 2147483647 h 699"/>
              <a:gd name="T34" fmla="*/ 2147483647 w 489"/>
              <a:gd name="T35" fmla="*/ 2147483647 h 699"/>
              <a:gd name="T36" fmla="*/ 2147483647 w 489"/>
              <a:gd name="T37" fmla="*/ 2147483647 h 699"/>
              <a:gd name="T38" fmla="*/ 2147483647 w 489"/>
              <a:gd name="T39" fmla="*/ 2147483647 h 699"/>
              <a:gd name="T40" fmla="*/ 2147483647 w 489"/>
              <a:gd name="T41" fmla="*/ 2147483647 h 699"/>
              <a:gd name="T42" fmla="*/ 2147483647 w 489"/>
              <a:gd name="T43" fmla="*/ 2147483647 h 699"/>
              <a:gd name="T44" fmla="*/ 2147483647 w 489"/>
              <a:gd name="T45" fmla="*/ 2147483647 h 699"/>
              <a:gd name="T46" fmla="*/ 2147483647 w 489"/>
              <a:gd name="T47" fmla="*/ 2147483647 h 699"/>
              <a:gd name="T48" fmla="*/ 2147483647 w 489"/>
              <a:gd name="T49" fmla="*/ 2147483647 h 699"/>
              <a:gd name="T50" fmla="*/ 2147483647 w 489"/>
              <a:gd name="T51" fmla="*/ 2147483647 h 699"/>
              <a:gd name="T52" fmla="*/ 2147483647 w 489"/>
              <a:gd name="T53" fmla="*/ 2147483647 h 699"/>
              <a:gd name="T54" fmla="*/ 2147483647 w 489"/>
              <a:gd name="T55" fmla="*/ 2147483647 h 699"/>
              <a:gd name="T56" fmla="*/ 2147483647 w 489"/>
              <a:gd name="T57" fmla="*/ 2147483647 h 699"/>
              <a:gd name="T58" fmla="*/ 2147483647 w 489"/>
              <a:gd name="T59" fmla="*/ 2147483647 h 699"/>
              <a:gd name="T60" fmla="*/ 2147483647 w 489"/>
              <a:gd name="T61" fmla="*/ 2147483647 h 699"/>
              <a:gd name="T62" fmla="*/ 2147483647 w 489"/>
              <a:gd name="T63" fmla="*/ 2147483647 h 699"/>
              <a:gd name="T64" fmla="*/ 2147483647 w 489"/>
              <a:gd name="T65" fmla="*/ 2147483647 h 699"/>
              <a:gd name="T66" fmla="*/ 2147483647 w 489"/>
              <a:gd name="T67" fmla="*/ 2147483647 h 699"/>
              <a:gd name="T68" fmla="*/ 0 w 489"/>
              <a:gd name="T69" fmla="*/ 2147483647 h 699"/>
              <a:gd name="T70" fmla="*/ 2147483647 w 489"/>
              <a:gd name="T71" fmla="*/ 2147483647 h 699"/>
              <a:gd name="T72" fmla="*/ 2147483647 w 489"/>
              <a:gd name="T73" fmla="*/ 2147483647 h 699"/>
              <a:gd name="T74" fmla="*/ 2147483647 w 489"/>
              <a:gd name="T75" fmla="*/ 2147483647 h 699"/>
              <a:gd name="T76" fmla="*/ 2147483647 w 489"/>
              <a:gd name="T77" fmla="*/ 2147483647 h 699"/>
              <a:gd name="T78" fmla="*/ 2147483647 w 489"/>
              <a:gd name="T79" fmla="*/ 2147483647 h 699"/>
              <a:gd name="T80" fmla="*/ 2147483647 w 489"/>
              <a:gd name="T81" fmla="*/ 2147483647 h 699"/>
              <a:gd name="T82" fmla="*/ 2147483647 w 489"/>
              <a:gd name="T83" fmla="*/ 2147483647 h 699"/>
              <a:gd name="T84" fmla="*/ 2147483647 w 489"/>
              <a:gd name="T85" fmla="*/ 2147483647 h 699"/>
              <a:gd name="T86" fmla="*/ 2147483647 w 489"/>
              <a:gd name="T87" fmla="*/ 2147483647 h 699"/>
              <a:gd name="T88" fmla="*/ 2147483647 w 489"/>
              <a:gd name="T89" fmla="*/ 2147483647 h 699"/>
              <a:gd name="T90" fmla="*/ 2147483647 w 489"/>
              <a:gd name="T91" fmla="*/ 2147483647 h 699"/>
              <a:gd name="T92" fmla="*/ 2147483647 w 489"/>
              <a:gd name="T93" fmla="*/ 0 h 69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489" h="699">
                <a:moveTo>
                  <a:pt x="249" y="265"/>
                </a:moveTo>
                <a:lnTo>
                  <a:pt x="217" y="268"/>
                </a:lnTo>
                <a:lnTo>
                  <a:pt x="190" y="274"/>
                </a:lnTo>
                <a:lnTo>
                  <a:pt x="165" y="286"/>
                </a:lnTo>
                <a:lnTo>
                  <a:pt x="146" y="302"/>
                </a:lnTo>
                <a:lnTo>
                  <a:pt x="130" y="323"/>
                </a:lnTo>
                <a:lnTo>
                  <a:pt x="118" y="350"/>
                </a:lnTo>
                <a:lnTo>
                  <a:pt x="109" y="380"/>
                </a:lnTo>
                <a:lnTo>
                  <a:pt x="103" y="416"/>
                </a:lnTo>
                <a:lnTo>
                  <a:pt x="102" y="458"/>
                </a:lnTo>
                <a:lnTo>
                  <a:pt x="104" y="499"/>
                </a:lnTo>
                <a:lnTo>
                  <a:pt x="109" y="535"/>
                </a:lnTo>
                <a:lnTo>
                  <a:pt x="120" y="564"/>
                </a:lnTo>
                <a:lnTo>
                  <a:pt x="134" y="589"/>
                </a:lnTo>
                <a:lnTo>
                  <a:pt x="152" y="607"/>
                </a:lnTo>
                <a:lnTo>
                  <a:pt x="174" y="619"/>
                </a:lnTo>
                <a:lnTo>
                  <a:pt x="201" y="628"/>
                </a:lnTo>
                <a:lnTo>
                  <a:pt x="231" y="630"/>
                </a:lnTo>
                <a:lnTo>
                  <a:pt x="257" y="629"/>
                </a:lnTo>
                <a:lnTo>
                  <a:pt x="279" y="624"/>
                </a:lnTo>
                <a:lnTo>
                  <a:pt x="296" y="618"/>
                </a:lnTo>
                <a:lnTo>
                  <a:pt x="312" y="612"/>
                </a:lnTo>
                <a:lnTo>
                  <a:pt x="326" y="606"/>
                </a:lnTo>
                <a:lnTo>
                  <a:pt x="329" y="605"/>
                </a:lnTo>
                <a:lnTo>
                  <a:pt x="332" y="602"/>
                </a:lnTo>
                <a:lnTo>
                  <a:pt x="332" y="297"/>
                </a:lnTo>
                <a:lnTo>
                  <a:pt x="315" y="282"/>
                </a:lnTo>
                <a:lnTo>
                  <a:pt x="294" y="273"/>
                </a:lnTo>
                <a:lnTo>
                  <a:pt x="272" y="268"/>
                </a:lnTo>
                <a:lnTo>
                  <a:pt x="249" y="265"/>
                </a:lnTo>
                <a:close/>
                <a:moveTo>
                  <a:pt x="261" y="0"/>
                </a:moveTo>
                <a:lnTo>
                  <a:pt x="425" y="0"/>
                </a:lnTo>
                <a:lnTo>
                  <a:pt x="427" y="2"/>
                </a:lnTo>
                <a:lnTo>
                  <a:pt x="432" y="7"/>
                </a:lnTo>
                <a:lnTo>
                  <a:pt x="432" y="13"/>
                </a:lnTo>
                <a:lnTo>
                  <a:pt x="431" y="14"/>
                </a:lnTo>
                <a:lnTo>
                  <a:pt x="431" y="18"/>
                </a:lnTo>
                <a:lnTo>
                  <a:pt x="430" y="30"/>
                </a:lnTo>
                <a:lnTo>
                  <a:pt x="430" y="51"/>
                </a:lnTo>
                <a:lnTo>
                  <a:pt x="429" y="79"/>
                </a:lnTo>
                <a:lnTo>
                  <a:pt x="429" y="589"/>
                </a:lnTo>
                <a:lnTo>
                  <a:pt x="430" y="608"/>
                </a:lnTo>
                <a:lnTo>
                  <a:pt x="431" y="623"/>
                </a:lnTo>
                <a:lnTo>
                  <a:pt x="435" y="632"/>
                </a:lnTo>
                <a:lnTo>
                  <a:pt x="440" y="637"/>
                </a:lnTo>
                <a:lnTo>
                  <a:pt x="446" y="639"/>
                </a:lnTo>
                <a:lnTo>
                  <a:pt x="464" y="639"/>
                </a:lnTo>
                <a:lnTo>
                  <a:pt x="474" y="640"/>
                </a:lnTo>
                <a:lnTo>
                  <a:pt x="489" y="640"/>
                </a:lnTo>
                <a:lnTo>
                  <a:pt x="489" y="687"/>
                </a:lnTo>
                <a:lnTo>
                  <a:pt x="340" y="687"/>
                </a:lnTo>
                <a:lnTo>
                  <a:pt x="337" y="678"/>
                </a:lnTo>
                <a:lnTo>
                  <a:pt x="337" y="648"/>
                </a:lnTo>
                <a:lnTo>
                  <a:pt x="313" y="662"/>
                </a:lnTo>
                <a:lnTo>
                  <a:pt x="285" y="677"/>
                </a:lnTo>
                <a:lnTo>
                  <a:pt x="253" y="688"/>
                </a:lnTo>
                <a:lnTo>
                  <a:pt x="219" y="697"/>
                </a:lnTo>
                <a:lnTo>
                  <a:pt x="182" y="699"/>
                </a:lnTo>
                <a:lnTo>
                  <a:pt x="162" y="698"/>
                </a:lnTo>
                <a:lnTo>
                  <a:pt x="140" y="694"/>
                </a:lnTo>
                <a:lnTo>
                  <a:pt x="119" y="687"/>
                </a:lnTo>
                <a:lnTo>
                  <a:pt x="98" y="676"/>
                </a:lnTo>
                <a:lnTo>
                  <a:pt x="78" y="662"/>
                </a:lnTo>
                <a:lnTo>
                  <a:pt x="60" y="646"/>
                </a:lnTo>
                <a:lnTo>
                  <a:pt x="43" y="625"/>
                </a:lnTo>
                <a:lnTo>
                  <a:pt x="28" y="601"/>
                </a:lnTo>
                <a:lnTo>
                  <a:pt x="17" y="573"/>
                </a:lnTo>
                <a:lnTo>
                  <a:pt x="7" y="540"/>
                </a:lnTo>
                <a:lnTo>
                  <a:pt x="3" y="503"/>
                </a:lnTo>
                <a:lnTo>
                  <a:pt x="0" y="461"/>
                </a:lnTo>
                <a:lnTo>
                  <a:pt x="3" y="422"/>
                </a:lnTo>
                <a:lnTo>
                  <a:pt x="9" y="385"/>
                </a:lnTo>
                <a:lnTo>
                  <a:pt x="20" y="353"/>
                </a:lnTo>
                <a:lnTo>
                  <a:pt x="33" y="325"/>
                </a:lnTo>
                <a:lnTo>
                  <a:pt x="50" y="301"/>
                </a:lnTo>
                <a:lnTo>
                  <a:pt x="70" y="280"/>
                </a:lnTo>
                <a:lnTo>
                  <a:pt x="92" y="262"/>
                </a:lnTo>
                <a:lnTo>
                  <a:pt x="116" y="247"/>
                </a:lnTo>
                <a:lnTo>
                  <a:pt x="142" y="235"/>
                </a:lnTo>
                <a:lnTo>
                  <a:pt x="170" y="226"/>
                </a:lnTo>
                <a:lnTo>
                  <a:pt x="197" y="220"/>
                </a:lnTo>
                <a:lnTo>
                  <a:pt x="227" y="216"/>
                </a:lnTo>
                <a:lnTo>
                  <a:pt x="255" y="215"/>
                </a:lnTo>
                <a:lnTo>
                  <a:pt x="282" y="216"/>
                </a:lnTo>
                <a:lnTo>
                  <a:pt x="304" y="217"/>
                </a:lnTo>
                <a:lnTo>
                  <a:pt x="334" y="224"/>
                </a:lnTo>
                <a:lnTo>
                  <a:pt x="334" y="80"/>
                </a:lnTo>
                <a:lnTo>
                  <a:pt x="332" y="67"/>
                </a:lnTo>
                <a:lnTo>
                  <a:pt x="329" y="57"/>
                </a:lnTo>
                <a:lnTo>
                  <a:pt x="324" y="52"/>
                </a:lnTo>
                <a:lnTo>
                  <a:pt x="321" y="49"/>
                </a:lnTo>
                <a:lnTo>
                  <a:pt x="316" y="48"/>
                </a:lnTo>
                <a:lnTo>
                  <a:pt x="261" y="48"/>
                </a:lnTo>
                <a:lnTo>
                  <a:pt x="26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13" name="Freeform 55"/>
          <p:cNvSpPr>
            <a:spLocks noEditPoints="1"/>
          </p:cNvSpPr>
          <p:nvPr userDrawn="1"/>
        </p:nvSpPr>
        <p:spPr bwMode="invGray">
          <a:xfrm>
            <a:off x="8564563" y="3381375"/>
            <a:ext cx="241300" cy="346075"/>
          </a:xfrm>
          <a:custGeom>
            <a:avLst/>
            <a:gdLst>
              <a:gd name="T0" fmla="*/ 2147483647 w 488"/>
              <a:gd name="T1" fmla="*/ 2147483647 h 699"/>
              <a:gd name="T2" fmla="*/ 2147483647 w 488"/>
              <a:gd name="T3" fmla="*/ 2147483647 h 699"/>
              <a:gd name="T4" fmla="*/ 2147483647 w 488"/>
              <a:gd name="T5" fmla="*/ 2147483647 h 699"/>
              <a:gd name="T6" fmla="*/ 2147483647 w 488"/>
              <a:gd name="T7" fmla="*/ 2147483647 h 699"/>
              <a:gd name="T8" fmla="*/ 2147483647 w 488"/>
              <a:gd name="T9" fmla="*/ 2147483647 h 699"/>
              <a:gd name="T10" fmla="*/ 2147483647 w 488"/>
              <a:gd name="T11" fmla="*/ 2147483647 h 699"/>
              <a:gd name="T12" fmla="*/ 2147483647 w 488"/>
              <a:gd name="T13" fmla="*/ 2147483647 h 699"/>
              <a:gd name="T14" fmla="*/ 2147483647 w 488"/>
              <a:gd name="T15" fmla="*/ 2147483647 h 699"/>
              <a:gd name="T16" fmla="*/ 2147483647 w 488"/>
              <a:gd name="T17" fmla="*/ 2147483647 h 699"/>
              <a:gd name="T18" fmla="*/ 2147483647 w 488"/>
              <a:gd name="T19" fmla="*/ 2147483647 h 699"/>
              <a:gd name="T20" fmla="*/ 2147483647 w 488"/>
              <a:gd name="T21" fmla="*/ 2147483647 h 699"/>
              <a:gd name="T22" fmla="*/ 2147483647 w 488"/>
              <a:gd name="T23" fmla="*/ 2147483647 h 699"/>
              <a:gd name="T24" fmla="*/ 2147483647 w 488"/>
              <a:gd name="T25" fmla="*/ 2147483647 h 699"/>
              <a:gd name="T26" fmla="*/ 2147483647 w 488"/>
              <a:gd name="T27" fmla="*/ 2147483647 h 699"/>
              <a:gd name="T28" fmla="*/ 2147483647 w 488"/>
              <a:gd name="T29" fmla="*/ 2147483647 h 699"/>
              <a:gd name="T30" fmla="*/ 2147483647 w 488"/>
              <a:gd name="T31" fmla="*/ 0 h 699"/>
              <a:gd name="T32" fmla="*/ 2147483647 w 488"/>
              <a:gd name="T33" fmla="*/ 2147483647 h 699"/>
              <a:gd name="T34" fmla="*/ 2147483647 w 488"/>
              <a:gd name="T35" fmla="*/ 2147483647 h 699"/>
              <a:gd name="T36" fmla="*/ 2147483647 w 488"/>
              <a:gd name="T37" fmla="*/ 2147483647 h 699"/>
              <a:gd name="T38" fmla="*/ 2147483647 w 488"/>
              <a:gd name="T39" fmla="*/ 2147483647 h 699"/>
              <a:gd name="T40" fmla="*/ 2147483647 w 488"/>
              <a:gd name="T41" fmla="*/ 2147483647 h 699"/>
              <a:gd name="T42" fmla="*/ 2147483647 w 488"/>
              <a:gd name="T43" fmla="*/ 2147483647 h 699"/>
              <a:gd name="T44" fmla="*/ 2147483647 w 488"/>
              <a:gd name="T45" fmla="*/ 2147483647 h 699"/>
              <a:gd name="T46" fmla="*/ 2147483647 w 488"/>
              <a:gd name="T47" fmla="*/ 2147483647 h 699"/>
              <a:gd name="T48" fmla="*/ 2147483647 w 488"/>
              <a:gd name="T49" fmla="*/ 2147483647 h 699"/>
              <a:gd name="T50" fmla="*/ 2147483647 w 488"/>
              <a:gd name="T51" fmla="*/ 2147483647 h 699"/>
              <a:gd name="T52" fmla="*/ 2147483647 w 488"/>
              <a:gd name="T53" fmla="*/ 2147483647 h 699"/>
              <a:gd name="T54" fmla="*/ 2147483647 w 488"/>
              <a:gd name="T55" fmla="*/ 2147483647 h 699"/>
              <a:gd name="T56" fmla="*/ 2147483647 w 488"/>
              <a:gd name="T57" fmla="*/ 2147483647 h 699"/>
              <a:gd name="T58" fmla="*/ 2147483647 w 488"/>
              <a:gd name="T59" fmla="*/ 2147483647 h 699"/>
              <a:gd name="T60" fmla="*/ 2147483647 w 488"/>
              <a:gd name="T61" fmla="*/ 2147483647 h 699"/>
              <a:gd name="T62" fmla="*/ 2147483647 w 488"/>
              <a:gd name="T63" fmla="*/ 2147483647 h 699"/>
              <a:gd name="T64" fmla="*/ 2147483647 w 488"/>
              <a:gd name="T65" fmla="*/ 2147483647 h 699"/>
              <a:gd name="T66" fmla="*/ 2147483647 w 488"/>
              <a:gd name="T67" fmla="*/ 2147483647 h 699"/>
              <a:gd name="T68" fmla="*/ 2147483647 w 488"/>
              <a:gd name="T69" fmla="*/ 2147483647 h 699"/>
              <a:gd name="T70" fmla="*/ 0 w 488"/>
              <a:gd name="T71" fmla="*/ 2147483647 h 699"/>
              <a:gd name="T72" fmla="*/ 2147483647 w 488"/>
              <a:gd name="T73" fmla="*/ 2147483647 h 699"/>
              <a:gd name="T74" fmla="*/ 2147483647 w 488"/>
              <a:gd name="T75" fmla="*/ 2147483647 h 699"/>
              <a:gd name="T76" fmla="*/ 2147483647 w 488"/>
              <a:gd name="T77" fmla="*/ 2147483647 h 699"/>
              <a:gd name="T78" fmla="*/ 2147483647 w 488"/>
              <a:gd name="T79" fmla="*/ 2147483647 h 699"/>
              <a:gd name="T80" fmla="*/ 2147483647 w 488"/>
              <a:gd name="T81" fmla="*/ 2147483647 h 699"/>
              <a:gd name="T82" fmla="*/ 2147483647 w 488"/>
              <a:gd name="T83" fmla="*/ 2147483647 h 699"/>
              <a:gd name="T84" fmla="*/ 2147483647 w 488"/>
              <a:gd name="T85" fmla="*/ 2147483647 h 699"/>
              <a:gd name="T86" fmla="*/ 2147483647 w 488"/>
              <a:gd name="T87" fmla="*/ 2147483647 h 699"/>
              <a:gd name="T88" fmla="*/ 2147483647 w 488"/>
              <a:gd name="T89" fmla="*/ 2147483647 h 699"/>
              <a:gd name="T90" fmla="*/ 2147483647 w 488"/>
              <a:gd name="T91" fmla="*/ 2147483647 h 699"/>
              <a:gd name="T92" fmla="*/ 2147483647 w 488"/>
              <a:gd name="T93" fmla="*/ 2147483647 h 699"/>
              <a:gd name="T94" fmla="*/ 2147483647 w 488"/>
              <a:gd name="T95" fmla="*/ 2147483647 h 69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488" h="699">
                <a:moveTo>
                  <a:pt x="248" y="265"/>
                </a:moveTo>
                <a:lnTo>
                  <a:pt x="217" y="268"/>
                </a:lnTo>
                <a:lnTo>
                  <a:pt x="190" y="274"/>
                </a:lnTo>
                <a:lnTo>
                  <a:pt x="165" y="286"/>
                </a:lnTo>
                <a:lnTo>
                  <a:pt x="146" y="302"/>
                </a:lnTo>
                <a:lnTo>
                  <a:pt x="130" y="323"/>
                </a:lnTo>
                <a:lnTo>
                  <a:pt x="117" y="350"/>
                </a:lnTo>
                <a:lnTo>
                  <a:pt x="109" y="380"/>
                </a:lnTo>
                <a:lnTo>
                  <a:pt x="103" y="416"/>
                </a:lnTo>
                <a:lnTo>
                  <a:pt x="101" y="458"/>
                </a:lnTo>
                <a:lnTo>
                  <a:pt x="104" y="499"/>
                </a:lnTo>
                <a:lnTo>
                  <a:pt x="109" y="535"/>
                </a:lnTo>
                <a:lnTo>
                  <a:pt x="119" y="564"/>
                </a:lnTo>
                <a:lnTo>
                  <a:pt x="133" y="589"/>
                </a:lnTo>
                <a:lnTo>
                  <a:pt x="150" y="607"/>
                </a:lnTo>
                <a:lnTo>
                  <a:pt x="174" y="619"/>
                </a:lnTo>
                <a:lnTo>
                  <a:pt x="199" y="628"/>
                </a:lnTo>
                <a:lnTo>
                  <a:pt x="231" y="630"/>
                </a:lnTo>
                <a:lnTo>
                  <a:pt x="257" y="629"/>
                </a:lnTo>
                <a:lnTo>
                  <a:pt x="279" y="624"/>
                </a:lnTo>
                <a:lnTo>
                  <a:pt x="296" y="618"/>
                </a:lnTo>
                <a:lnTo>
                  <a:pt x="312" y="612"/>
                </a:lnTo>
                <a:lnTo>
                  <a:pt x="326" y="606"/>
                </a:lnTo>
                <a:lnTo>
                  <a:pt x="329" y="605"/>
                </a:lnTo>
                <a:lnTo>
                  <a:pt x="332" y="602"/>
                </a:lnTo>
                <a:lnTo>
                  <a:pt x="332" y="297"/>
                </a:lnTo>
                <a:lnTo>
                  <a:pt x="313" y="282"/>
                </a:lnTo>
                <a:lnTo>
                  <a:pt x="294" y="273"/>
                </a:lnTo>
                <a:lnTo>
                  <a:pt x="272" y="268"/>
                </a:lnTo>
                <a:lnTo>
                  <a:pt x="248" y="265"/>
                </a:lnTo>
                <a:close/>
                <a:moveTo>
                  <a:pt x="261" y="0"/>
                </a:moveTo>
                <a:lnTo>
                  <a:pt x="425" y="0"/>
                </a:lnTo>
                <a:lnTo>
                  <a:pt x="427" y="2"/>
                </a:lnTo>
                <a:lnTo>
                  <a:pt x="430" y="4"/>
                </a:lnTo>
                <a:lnTo>
                  <a:pt x="431" y="7"/>
                </a:lnTo>
                <a:lnTo>
                  <a:pt x="432" y="10"/>
                </a:lnTo>
                <a:lnTo>
                  <a:pt x="432" y="13"/>
                </a:lnTo>
                <a:lnTo>
                  <a:pt x="431" y="14"/>
                </a:lnTo>
                <a:lnTo>
                  <a:pt x="431" y="18"/>
                </a:lnTo>
                <a:lnTo>
                  <a:pt x="430" y="30"/>
                </a:lnTo>
                <a:lnTo>
                  <a:pt x="430" y="51"/>
                </a:lnTo>
                <a:lnTo>
                  <a:pt x="428" y="79"/>
                </a:lnTo>
                <a:lnTo>
                  <a:pt x="428" y="589"/>
                </a:lnTo>
                <a:lnTo>
                  <a:pt x="430" y="608"/>
                </a:lnTo>
                <a:lnTo>
                  <a:pt x="431" y="623"/>
                </a:lnTo>
                <a:lnTo>
                  <a:pt x="434" y="632"/>
                </a:lnTo>
                <a:lnTo>
                  <a:pt x="439" y="637"/>
                </a:lnTo>
                <a:lnTo>
                  <a:pt x="445" y="639"/>
                </a:lnTo>
                <a:lnTo>
                  <a:pt x="464" y="639"/>
                </a:lnTo>
                <a:lnTo>
                  <a:pt x="474" y="640"/>
                </a:lnTo>
                <a:lnTo>
                  <a:pt x="488" y="640"/>
                </a:lnTo>
                <a:lnTo>
                  <a:pt x="488" y="687"/>
                </a:lnTo>
                <a:lnTo>
                  <a:pt x="340" y="687"/>
                </a:lnTo>
                <a:lnTo>
                  <a:pt x="337" y="678"/>
                </a:lnTo>
                <a:lnTo>
                  <a:pt x="337" y="648"/>
                </a:lnTo>
                <a:lnTo>
                  <a:pt x="313" y="662"/>
                </a:lnTo>
                <a:lnTo>
                  <a:pt x="285" y="677"/>
                </a:lnTo>
                <a:lnTo>
                  <a:pt x="253" y="688"/>
                </a:lnTo>
                <a:lnTo>
                  <a:pt x="219" y="697"/>
                </a:lnTo>
                <a:lnTo>
                  <a:pt x="182" y="699"/>
                </a:lnTo>
                <a:lnTo>
                  <a:pt x="161" y="698"/>
                </a:lnTo>
                <a:lnTo>
                  <a:pt x="139" y="694"/>
                </a:lnTo>
                <a:lnTo>
                  <a:pt x="119" y="687"/>
                </a:lnTo>
                <a:lnTo>
                  <a:pt x="98" y="676"/>
                </a:lnTo>
                <a:lnTo>
                  <a:pt x="78" y="662"/>
                </a:lnTo>
                <a:lnTo>
                  <a:pt x="60" y="646"/>
                </a:lnTo>
                <a:lnTo>
                  <a:pt x="43" y="625"/>
                </a:lnTo>
                <a:lnTo>
                  <a:pt x="28" y="601"/>
                </a:lnTo>
                <a:lnTo>
                  <a:pt x="17" y="573"/>
                </a:lnTo>
                <a:lnTo>
                  <a:pt x="7" y="540"/>
                </a:lnTo>
                <a:lnTo>
                  <a:pt x="2" y="503"/>
                </a:lnTo>
                <a:lnTo>
                  <a:pt x="0" y="461"/>
                </a:lnTo>
                <a:lnTo>
                  <a:pt x="2" y="422"/>
                </a:lnTo>
                <a:lnTo>
                  <a:pt x="8" y="385"/>
                </a:lnTo>
                <a:lnTo>
                  <a:pt x="19" y="353"/>
                </a:lnTo>
                <a:lnTo>
                  <a:pt x="33" y="325"/>
                </a:lnTo>
                <a:lnTo>
                  <a:pt x="50" y="301"/>
                </a:lnTo>
                <a:lnTo>
                  <a:pt x="70" y="280"/>
                </a:lnTo>
                <a:lnTo>
                  <a:pt x="92" y="262"/>
                </a:lnTo>
                <a:lnTo>
                  <a:pt x="116" y="247"/>
                </a:lnTo>
                <a:lnTo>
                  <a:pt x="142" y="235"/>
                </a:lnTo>
                <a:lnTo>
                  <a:pt x="170" y="226"/>
                </a:lnTo>
                <a:lnTo>
                  <a:pt x="197" y="220"/>
                </a:lnTo>
                <a:lnTo>
                  <a:pt x="226" y="216"/>
                </a:lnTo>
                <a:lnTo>
                  <a:pt x="254" y="215"/>
                </a:lnTo>
                <a:lnTo>
                  <a:pt x="281" y="216"/>
                </a:lnTo>
                <a:lnTo>
                  <a:pt x="303" y="217"/>
                </a:lnTo>
                <a:lnTo>
                  <a:pt x="334" y="224"/>
                </a:lnTo>
                <a:lnTo>
                  <a:pt x="334" y="80"/>
                </a:lnTo>
                <a:lnTo>
                  <a:pt x="332" y="67"/>
                </a:lnTo>
                <a:lnTo>
                  <a:pt x="328" y="57"/>
                </a:lnTo>
                <a:lnTo>
                  <a:pt x="328" y="56"/>
                </a:lnTo>
                <a:lnTo>
                  <a:pt x="324" y="52"/>
                </a:lnTo>
                <a:lnTo>
                  <a:pt x="321" y="49"/>
                </a:lnTo>
                <a:lnTo>
                  <a:pt x="316" y="48"/>
                </a:lnTo>
                <a:lnTo>
                  <a:pt x="261" y="48"/>
                </a:lnTo>
                <a:lnTo>
                  <a:pt x="26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14" name="Freeform 56"/>
          <p:cNvSpPr>
            <a:spLocks noEditPoints="1"/>
          </p:cNvSpPr>
          <p:nvPr userDrawn="1"/>
        </p:nvSpPr>
        <p:spPr bwMode="invGray">
          <a:xfrm>
            <a:off x="7659688" y="3375025"/>
            <a:ext cx="282575" cy="350838"/>
          </a:xfrm>
          <a:custGeom>
            <a:avLst/>
            <a:gdLst>
              <a:gd name="T0" fmla="*/ 2147483647 w 570"/>
              <a:gd name="T1" fmla="*/ 2147483647 h 710"/>
              <a:gd name="T2" fmla="*/ 2147483647 w 570"/>
              <a:gd name="T3" fmla="*/ 2147483647 h 710"/>
              <a:gd name="T4" fmla="*/ 2147483647 w 570"/>
              <a:gd name="T5" fmla="*/ 2147483647 h 710"/>
              <a:gd name="T6" fmla="*/ 2147483647 w 570"/>
              <a:gd name="T7" fmla="*/ 2147483647 h 710"/>
              <a:gd name="T8" fmla="*/ 2147483647 w 570"/>
              <a:gd name="T9" fmla="*/ 2147483647 h 710"/>
              <a:gd name="T10" fmla="*/ 2147483647 w 570"/>
              <a:gd name="T11" fmla="*/ 2147483647 h 710"/>
              <a:gd name="T12" fmla="*/ 2147483647 w 570"/>
              <a:gd name="T13" fmla="*/ 2147483647 h 710"/>
              <a:gd name="T14" fmla="*/ 2147483647 w 570"/>
              <a:gd name="T15" fmla="*/ 2147483647 h 710"/>
              <a:gd name="T16" fmla="*/ 2147483647 w 570"/>
              <a:gd name="T17" fmla="*/ 2147483647 h 710"/>
              <a:gd name="T18" fmla="*/ 2147483647 w 570"/>
              <a:gd name="T19" fmla="*/ 2147483647 h 710"/>
              <a:gd name="T20" fmla="*/ 2147483647 w 570"/>
              <a:gd name="T21" fmla="*/ 2147483647 h 710"/>
              <a:gd name="T22" fmla="*/ 2147483647 w 570"/>
              <a:gd name="T23" fmla="*/ 2147483647 h 710"/>
              <a:gd name="T24" fmla="*/ 2147483647 w 570"/>
              <a:gd name="T25" fmla="*/ 2147483647 h 710"/>
              <a:gd name="T26" fmla="*/ 2147483647 w 570"/>
              <a:gd name="T27" fmla="*/ 2147483647 h 710"/>
              <a:gd name="T28" fmla="*/ 2147483647 w 570"/>
              <a:gd name="T29" fmla="*/ 2147483647 h 710"/>
              <a:gd name="T30" fmla="*/ 2147483647 w 570"/>
              <a:gd name="T31" fmla="*/ 2147483647 h 710"/>
              <a:gd name="T32" fmla="*/ 2147483647 w 570"/>
              <a:gd name="T33" fmla="*/ 2147483647 h 710"/>
              <a:gd name="T34" fmla="*/ 2147483647 w 570"/>
              <a:gd name="T35" fmla="*/ 2147483647 h 710"/>
              <a:gd name="T36" fmla="*/ 2147483647 w 570"/>
              <a:gd name="T37" fmla="*/ 2147483647 h 710"/>
              <a:gd name="T38" fmla="*/ 2147483647 w 570"/>
              <a:gd name="T39" fmla="*/ 2147483647 h 710"/>
              <a:gd name="T40" fmla="*/ 2147483647 w 570"/>
              <a:gd name="T41" fmla="*/ 2147483647 h 710"/>
              <a:gd name="T42" fmla="*/ 2147483647 w 570"/>
              <a:gd name="T43" fmla="*/ 0 h 710"/>
              <a:gd name="T44" fmla="*/ 2147483647 w 570"/>
              <a:gd name="T45" fmla="*/ 2147483647 h 710"/>
              <a:gd name="T46" fmla="*/ 2147483647 w 570"/>
              <a:gd name="T47" fmla="*/ 2147483647 h 710"/>
              <a:gd name="T48" fmla="*/ 2147483647 w 570"/>
              <a:gd name="T49" fmla="*/ 2147483647 h 710"/>
              <a:gd name="T50" fmla="*/ 2147483647 w 570"/>
              <a:gd name="T51" fmla="*/ 2147483647 h 710"/>
              <a:gd name="T52" fmla="*/ 2147483647 w 570"/>
              <a:gd name="T53" fmla="*/ 2147483647 h 710"/>
              <a:gd name="T54" fmla="*/ 2147483647 w 570"/>
              <a:gd name="T55" fmla="*/ 2147483647 h 710"/>
              <a:gd name="T56" fmla="*/ 2147483647 w 570"/>
              <a:gd name="T57" fmla="*/ 2147483647 h 710"/>
              <a:gd name="T58" fmla="*/ 2147483647 w 570"/>
              <a:gd name="T59" fmla="*/ 2147483647 h 710"/>
              <a:gd name="T60" fmla="*/ 2147483647 w 570"/>
              <a:gd name="T61" fmla="*/ 2147483647 h 710"/>
              <a:gd name="T62" fmla="*/ 2147483647 w 570"/>
              <a:gd name="T63" fmla="*/ 2147483647 h 710"/>
              <a:gd name="T64" fmla="*/ 2147483647 w 570"/>
              <a:gd name="T65" fmla="*/ 2147483647 h 710"/>
              <a:gd name="T66" fmla="*/ 2147483647 w 570"/>
              <a:gd name="T67" fmla="*/ 2147483647 h 710"/>
              <a:gd name="T68" fmla="*/ 2147483647 w 570"/>
              <a:gd name="T69" fmla="*/ 2147483647 h 710"/>
              <a:gd name="T70" fmla="*/ 2147483647 w 570"/>
              <a:gd name="T71" fmla="*/ 2147483647 h 710"/>
              <a:gd name="T72" fmla="*/ 2147483647 w 570"/>
              <a:gd name="T73" fmla="*/ 2147483647 h 710"/>
              <a:gd name="T74" fmla="*/ 2147483647 w 570"/>
              <a:gd name="T75" fmla="*/ 2147483647 h 710"/>
              <a:gd name="T76" fmla="*/ 2147483647 w 570"/>
              <a:gd name="T77" fmla="*/ 2147483647 h 710"/>
              <a:gd name="T78" fmla="*/ 2147483647 w 570"/>
              <a:gd name="T79" fmla="*/ 2147483647 h 710"/>
              <a:gd name="T80" fmla="*/ 2147483647 w 570"/>
              <a:gd name="T81" fmla="*/ 2147483647 h 710"/>
              <a:gd name="T82" fmla="*/ 2147483647 w 570"/>
              <a:gd name="T83" fmla="*/ 2147483647 h 710"/>
              <a:gd name="T84" fmla="*/ 2147483647 w 570"/>
              <a:gd name="T85" fmla="*/ 2147483647 h 710"/>
              <a:gd name="T86" fmla="*/ 2147483647 w 570"/>
              <a:gd name="T87" fmla="*/ 2147483647 h 710"/>
              <a:gd name="T88" fmla="*/ 2147483647 w 570"/>
              <a:gd name="T89" fmla="*/ 2147483647 h 710"/>
              <a:gd name="T90" fmla="*/ 2147483647 w 570"/>
              <a:gd name="T91" fmla="*/ 2147483647 h 710"/>
              <a:gd name="T92" fmla="*/ 2147483647 w 570"/>
              <a:gd name="T93" fmla="*/ 2147483647 h 710"/>
              <a:gd name="T94" fmla="*/ 2147483647 w 570"/>
              <a:gd name="T95" fmla="*/ 2147483647 h 710"/>
              <a:gd name="T96" fmla="*/ 2147483647 w 570"/>
              <a:gd name="T97" fmla="*/ 2147483647 h 710"/>
              <a:gd name="T98" fmla="*/ 2147483647 w 570"/>
              <a:gd name="T99" fmla="*/ 2147483647 h 710"/>
              <a:gd name="T100" fmla="*/ 2147483647 w 570"/>
              <a:gd name="T101" fmla="*/ 2147483647 h 710"/>
              <a:gd name="T102" fmla="*/ 2147483647 w 570"/>
              <a:gd name="T103" fmla="*/ 2147483647 h 710"/>
              <a:gd name="T104" fmla="*/ 2147483647 w 570"/>
              <a:gd name="T105" fmla="*/ 2147483647 h 71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70" h="710">
                <a:moveTo>
                  <a:pt x="205" y="322"/>
                </a:moveTo>
                <a:lnTo>
                  <a:pt x="202" y="324"/>
                </a:lnTo>
                <a:lnTo>
                  <a:pt x="200" y="324"/>
                </a:lnTo>
                <a:lnTo>
                  <a:pt x="199" y="325"/>
                </a:lnTo>
                <a:lnTo>
                  <a:pt x="194" y="326"/>
                </a:lnTo>
                <a:lnTo>
                  <a:pt x="174" y="335"/>
                </a:lnTo>
                <a:lnTo>
                  <a:pt x="155" y="344"/>
                </a:lnTo>
                <a:lnTo>
                  <a:pt x="135" y="357"/>
                </a:lnTo>
                <a:lnTo>
                  <a:pt x="115" y="370"/>
                </a:lnTo>
                <a:lnTo>
                  <a:pt x="98" y="387"/>
                </a:lnTo>
                <a:lnTo>
                  <a:pt x="82" y="407"/>
                </a:lnTo>
                <a:lnTo>
                  <a:pt x="70" y="429"/>
                </a:lnTo>
                <a:lnTo>
                  <a:pt x="61" y="456"/>
                </a:lnTo>
                <a:lnTo>
                  <a:pt x="57" y="485"/>
                </a:lnTo>
                <a:lnTo>
                  <a:pt x="57" y="517"/>
                </a:lnTo>
                <a:lnTo>
                  <a:pt x="63" y="547"/>
                </a:lnTo>
                <a:lnTo>
                  <a:pt x="74" y="574"/>
                </a:lnTo>
                <a:lnTo>
                  <a:pt x="90" y="597"/>
                </a:lnTo>
                <a:lnTo>
                  <a:pt x="109" y="618"/>
                </a:lnTo>
                <a:lnTo>
                  <a:pt x="131" y="634"/>
                </a:lnTo>
                <a:lnTo>
                  <a:pt x="156" y="647"/>
                </a:lnTo>
                <a:lnTo>
                  <a:pt x="181" y="654"/>
                </a:lnTo>
                <a:lnTo>
                  <a:pt x="208" y="658"/>
                </a:lnTo>
                <a:lnTo>
                  <a:pt x="244" y="657"/>
                </a:lnTo>
                <a:lnTo>
                  <a:pt x="278" y="650"/>
                </a:lnTo>
                <a:lnTo>
                  <a:pt x="311" y="637"/>
                </a:lnTo>
                <a:lnTo>
                  <a:pt x="342" y="619"/>
                </a:lnTo>
                <a:lnTo>
                  <a:pt x="370" y="596"/>
                </a:lnTo>
                <a:lnTo>
                  <a:pt x="398" y="567"/>
                </a:lnTo>
                <a:lnTo>
                  <a:pt x="344" y="501"/>
                </a:lnTo>
                <a:lnTo>
                  <a:pt x="317" y="467"/>
                </a:lnTo>
                <a:lnTo>
                  <a:pt x="290" y="434"/>
                </a:lnTo>
                <a:lnTo>
                  <a:pt x="266" y="401"/>
                </a:lnTo>
                <a:lnTo>
                  <a:pt x="243" y="371"/>
                </a:lnTo>
                <a:lnTo>
                  <a:pt x="222" y="344"/>
                </a:lnTo>
                <a:lnTo>
                  <a:pt x="205" y="322"/>
                </a:lnTo>
                <a:close/>
                <a:moveTo>
                  <a:pt x="262" y="55"/>
                </a:moveTo>
                <a:lnTo>
                  <a:pt x="241" y="56"/>
                </a:lnTo>
                <a:lnTo>
                  <a:pt x="223" y="61"/>
                </a:lnTo>
                <a:lnTo>
                  <a:pt x="207" y="70"/>
                </a:lnTo>
                <a:lnTo>
                  <a:pt x="192" y="82"/>
                </a:lnTo>
                <a:lnTo>
                  <a:pt x="180" y="98"/>
                </a:lnTo>
                <a:lnTo>
                  <a:pt x="172" y="115"/>
                </a:lnTo>
                <a:lnTo>
                  <a:pt x="166" y="135"/>
                </a:lnTo>
                <a:lnTo>
                  <a:pt x="166" y="153"/>
                </a:lnTo>
                <a:lnTo>
                  <a:pt x="170" y="174"/>
                </a:lnTo>
                <a:lnTo>
                  <a:pt x="180" y="195"/>
                </a:lnTo>
                <a:lnTo>
                  <a:pt x="194" y="214"/>
                </a:lnTo>
                <a:lnTo>
                  <a:pt x="211" y="235"/>
                </a:lnTo>
                <a:lnTo>
                  <a:pt x="226" y="255"/>
                </a:lnTo>
                <a:lnTo>
                  <a:pt x="248" y="245"/>
                </a:lnTo>
                <a:lnTo>
                  <a:pt x="289" y="221"/>
                </a:lnTo>
                <a:lnTo>
                  <a:pt x="309" y="206"/>
                </a:lnTo>
                <a:lnTo>
                  <a:pt x="325" y="190"/>
                </a:lnTo>
                <a:lnTo>
                  <a:pt x="338" y="173"/>
                </a:lnTo>
                <a:lnTo>
                  <a:pt x="347" y="154"/>
                </a:lnTo>
                <a:lnTo>
                  <a:pt x="349" y="134"/>
                </a:lnTo>
                <a:lnTo>
                  <a:pt x="347" y="113"/>
                </a:lnTo>
                <a:lnTo>
                  <a:pt x="339" y="94"/>
                </a:lnTo>
                <a:lnTo>
                  <a:pt x="327" y="80"/>
                </a:lnTo>
                <a:lnTo>
                  <a:pt x="312" y="67"/>
                </a:lnTo>
                <a:lnTo>
                  <a:pt x="293" y="59"/>
                </a:lnTo>
                <a:lnTo>
                  <a:pt x="271" y="55"/>
                </a:lnTo>
                <a:lnTo>
                  <a:pt x="262" y="55"/>
                </a:lnTo>
                <a:close/>
                <a:moveTo>
                  <a:pt x="251" y="0"/>
                </a:moveTo>
                <a:lnTo>
                  <a:pt x="279" y="0"/>
                </a:lnTo>
                <a:lnTo>
                  <a:pt x="310" y="5"/>
                </a:lnTo>
                <a:lnTo>
                  <a:pt x="337" y="16"/>
                </a:lnTo>
                <a:lnTo>
                  <a:pt x="360" y="31"/>
                </a:lnTo>
                <a:lnTo>
                  <a:pt x="379" y="50"/>
                </a:lnTo>
                <a:lnTo>
                  <a:pt x="392" y="74"/>
                </a:lnTo>
                <a:lnTo>
                  <a:pt x="402" y="99"/>
                </a:lnTo>
                <a:lnTo>
                  <a:pt x="404" y="129"/>
                </a:lnTo>
                <a:lnTo>
                  <a:pt x="402" y="156"/>
                </a:lnTo>
                <a:lnTo>
                  <a:pt x="393" y="180"/>
                </a:lnTo>
                <a:lnTo>
                  <a:pt x="381" y="203"/>
                </a:lnTo>
                <a:lnTo>
                  <a:pt x="365" y="223"/>
                </a:lnTo>
                <a:lnTo>
                  <a:pt x="347" y="243"/>
                </a:lnTo>
                <a:lnTo>
                  <a:pt x="326" y="259"/>
                </a:lnTo>
                <a:lnTo>
                  <a:pt x="304" y="275"/>
                </a:lnTo>
                <a:lnTo>
                  <a:pt x="282" y="287"/>
                </a:lnTo>
                <a:lnTo>
                  <a:pt x="259" y="299"/>
                </a:lnTo>
                <a:lnTo>
                  <a:pt x="283" y="331"/>
                </a:lnTo>
                <a:lnTo>
                  <a:pt x="311" y="366"/>
                </a:lnTo>
                <a:lnTo>
                  <a:pt x="341" y="403"/>
                </a:lnTo>
                <a:lnTo>
                  <a:pt x="402" y="482"/>
                </a:lnTo>
                <a:lnTo>
                  <a:pt x="432" y="518"/>
                </a:lnTo>
                <a:lnTo>
                  <a:pt x="443" y="491"/>
                </a:lnTo>
                <a:lnTo>
                  <a:pt x="451" y="463"/>
                </a:lnTo>
                <a:lnTo>
                  <a:pt x="454" y="435"/>
                </a:lnTo>
                <a:lnTo>
                  <a:pt x="456" y="404"/>
                </a:lnTo>
                <a:lnTo>
                  <a:pt x="457" y="379"/>
                </a:lnTo>
                <a:lnTo>
                  <a:pt x="457" y="362"/>
                </a:lnTo>
                <a:lnTo>
                  <a:pt x="459" y="354"/>
                </a:lnTo>
                <a:lnTo>
                  <a:pt x="462" y="352"/>
                </a:lnTo>
                <a:lnTo>
                  <a:pt x="465" y="349"/>
                </a:lnTo>
                <a:lnTo>
                  <a:pt x="570" y="349"/>
                </a:lnTo>
                <a:lnTo>
                  <a:pt x="570" y="404"/>
                </a:lnTo>
                <a:lnTo>
                  <a:pt x="511" y="404"/>
                </a:lnTo>
                <a:lnTo>
                  <a:pt x="510" y="429"/>
                </a:lnTo>
                <a:lnTo>
                  <a:pt x="507" y="458"/>
                </a:lnTo>
                <a:lnTo>
                  <a:pt x="501" y="490"/>
                </a:lnTo>
                <a:lnTo>
                  <a:pt x="489" y="526"/>
                </a:lnTo>
                <a:lnTo>
                  <a:pt x="469" y="561"/>
                </a:lnTo>
                <a:lnTo>
                  <a:pt x="488" y="585"/>
                </a:lnTo>
                <a:lnTo>
                  <a:pt x="505" y="603"/>
                </a:lnTo>
                <a:lnTo>
                  <a:pt x="519" y="619"/>
                </a:lnTo>
                <a:lnTo>
                  <a:pt x="538" y="637"/>
                </a:lnTo>
                <a:lnTo>
                  <a:pt x="546" y="641"/>
                </a:lnTo>
                <a:lnTo>
                  <a:pt x="556" y="642"/>
                </a:lnTo>
                <a:lnTo>
                  <a:pt x="570" y="643"/>
                </a:lnTo>
                <a:lnTo>
                  <a:pt x="570" y="699"/>
                </a:lnTo>
                <a:lnTo>
                  <a:pt x="554" y="699"/>
                </a:lnTo>
                <a:lnTo>
                  <a:pt x="538" y="697"/>
                </a:lnTo>
                <a:lnTo>
                  <a:pt x="521" y="692"/>
                </a:lnTo>
                <a:lnTo>
                  <a:pt x="503" y="683"/>
                </a:lnTo>
                <a:lnTo>
                  <a:pt x="495" y="675"/>
                </a:lnTo>
                <a:lnTo>
                  <a:pt x="468" y="648"/>
                </a:lnTo>
                <a:lnTo>
                  <a:pt x="451" y="630"/>
                </a:lnTo>
                <a:lnTo>
                  <a:pt x="432" y="608"/>
                </a:lnTo>
                <a:lnTo>
                  <a:pt x="401" y="638"/>
                </a:lnTo>
                <a:lnTo>
                  <a:pt x="366" y="664"/>
                </a:lnTo>
                <a:lnTo>
                  <a:pt x="331" y="684"/>
                </a:lnTo>
                <a:lnTo>
                  <a:pt x="293" y="699"/>
                </a:lnTo>
                <a:lnTo>
                  <a:pt x="254" y="707"/>
                </a:lnTo>
                <a:lnTo>
                  <a:pt x="212" y="710"/>
                </a:lnTo>
                <a:lnTo>
                  <a:pt x="201" y="710"/>
                </a:lnTo>
                <a:lnTo>
                  <a:pt x="169" y="706"/>
                </a:lnTo>
                <a:lnTo>
                  <a:pt x="139" y="697"/>
                </a:lnTo>
                <a:lnTo>
                  <a:pt x="109" y="684"/>
                </a:lnTo>
                <a:lnTo>
                  <a:pt x="82" y="667"/>
                </a:lnTo>
                <a:lnTo>
                  <a:pt x="58" y="646"/>
                </a:lnTo>
                <a:lnTo>
                  <a:pt x="36" y="619"/>
                </a:lnTo>
                <a:lnTo>
                  <a:pt x="19" y="588"/>
                </a:lnTo>
                <a:lnTo>
                  <a:pt x="6" y="556"/>
                </a:lnTo>
                <a:lnTo>
                  <a:pt x="0" y="521"/>
                </a:lnTo>
                <a:lnTo>
                  <a:pt x="0" y="485"/>
                </a:lnTo>
                <a:lnTo>
                  <a:pt x="5" y="452"/>
                </a:lnTo>
                <a:lnTo>
                  <a:pt x="15" y="420"/>
                </a:lnTo>
                <a:lnTo>
                  <a:pt x="30" y="391"/>
                </a:lnTo>
                <a:lnTo>
                  <a:pt x="49" y="363"/>
                </a:lnTo>
                <a:lnTo>
                  <a:pt x="73" y="338"/>
                </a:lnTo>
                <a:lnTo>
                  <a:pt x="98" y="317"/>
                </a:lnTo>
                <a:lnTo>
                  <a:pt x="124" y="300"/>
                </a:lnTo>
                <a:lnTo>
                  <a:pt x="148" y="288"/>
                </a:lnTo>
                <a:lnTo>
                  <a:pt x="170" y="278"/>
                </a:lnTo>
                <a:lnTo>
                  <a:pt x="168" y="273"/>
                </a:lnTo>
                <a:lnTo>
                  <a:pt x="166" y="272"/>
                </a:lnTo>
                <a:lnTo>
                  <a:pt x="136" y="233"/>
                </a:lnTo>
                <a:lnTo>
                  <a:pt x="124" y="211"/>
                </a:lnTo>
                <a:lnTo>
                  <a:pt x="115" y="189"/>
                </a:lnTo>
                <a:lnTo>
                  <a:pt x="110" y="163"/>
                </a:lnTo>
                <a:lnTo>
                  <a:pt x="110" y="137"/>
                </a:lnTo>
                <a:lnTo>
                  <a:pt x="115" y="113"/>
                </a:lnTo>
                <a:lnTo>
                  <a:pt x="125" y="88"/>
                </a:lnTo>
                <a:lnTo>
                  <a:pt x="139" y="65"/>
                </a:lnTo>
                <a:lnTo>
                  <a:pt x="156" y="45"/>
                </a:lnTo>
                <a:lnTo>
                  <a:pt x="177" y="27"/>
                </a:lnTo>
                <a:lnTo>
                  <a:pt x="200" y="13"/>
                </a:lnTo>
                <a:lnTo>
                  <a:pt x="224" y="5"/>
                </a:lnTo>
                <a:lnTo>
                  <a:pt x="25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4FEDFF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15" name="Freeform 57"/>
          <p:cNvSpPr>
            <a:spLocks noEditPoints="1"/>
          </p:cNvSpPr>
          <p:nvPr userDrawn="1"/>
        </p:nvSpPr>
        <p:spPr bwMode="invGray">
          <a:xfrm>
            <a:off x="6450013" y="3375025"/>
            <a:ext cx="282575" cy="350838"/>
          </a:xfrm>
          <a:custGeom>
            <a:avLst/>
            <a:gdLst>
              <a:gd name="T0" fmla="*/ 2147483647 w 570"/>
              <a:gd name="T1" fmla="*/ 2147483647 h 710"/>
              <a:gd name="T2" fmla="*/ 2147483647 w 570"/>
              <a:gd name="T3" fmla="*/ 2147483647 h 710"/>
              <a:gd name="T4" fmla="*/ 2147483647 w 570"/>
              <a:gd name="T5" fmla="*/ 2147483647 h 710"/>
              <a:gd name="T6" fmla="*/ 2147483647 w 570"/>
              <a:gd name="T7" fmla="*/ 2147483647 h 710"/>
              <a:gd name="T8" fmla="*/ 2147483647 w 570"/>
              <a:gd name="T9" fmla="*/ 2147483647 h 710"/>
              <a:gd name="T10" fmla="*/ 2147483647 w 570"/>
              <a:gd name="T11" fmla="*/ 2147483647 h 710"/>
              <a:gd name="T12" fmla="*/ 2147483647 w 570"/>
              <a:gd name="T13" fmla="*/ 2147483647 h 710"/>
              <a:gd name="T14" fmla="*/ 2147483647 w 570"/>
              <a:gd name="T15" fmla="*/ 2147483647 h 710"/>
              <a:gd name="T16" fmla="*/ 2147483647 w 570"/>
              <a:gd name="T17" fmla="*/ 2147483647 h 710"/>
              <a:gd name="T18" fmla="*/ 2147483647 w 570"/>
              <a:gd name="T19" fmla="*/ 2147483647 h 710"/>
              <a:gd name="T20" fmla="*/ 2147483647 w 570"/>
              <a:gd name="T21" fmla="*/ 2147483647 h 710"/>
              <a:gd name="T22" fmla="*/ 2147483647 w 570"/>
              <a:gd name="T23" fmla="*/ 2147483647 h 710"/>
              <a:gd name="T24" fmla="*/ 2147483647 w 570"/>
              <a:gd name="T25" fmla="*/ 2147483647 h 710"/>
              <a:gd name="T26" fmla="*/ 2147483647 w 570"/>
              <a:gd name="T27" fmla="*/ 2147483647 h 710"/>
              <a:gd name="T28" fmla="*/ 2147483647 w 570"/>
              <a:gd name="T29" fmla="*/ 2147483647 h 710"/>
              <a:gd name="T30" fmla="*/ 2147483647 w 570"/>
              <a:gd name="T31" fmla="*/ 2147483647 h 710"/>
              <a:gd name="T32" fmla="*/ 2147483647 w 570"/>
              <a:gd name="T33" fmla="*/ 2147483647 h 710"/>
              <a:gd name="T34" fmla="*/ 2147483647 w 570"/>
              <a:gd name="T35" fmla="*/ 2147483647 h 710"/>
              <a:gd name="T36" fmla="*/ 2147483647 w 570"/>
              <a:gd name="T37" fmla="*/ 2147483647 h 710"/>
              <a:gd name="T38" fmla="*/ 2147483647 w 570"/>
              <a:gd name="T39" fmla="*/ 2147483647 h 710"/>
              <a:gd name="T40" fmla="*/ 2147483647 w 570"/>
              <a:gd name="T41" fmla="*/ 2147483647 h 710"/>
              <a:gd name="T42" fmla="*/ 2147483647 w 570"/>
              <a:gd name="T43" fmla="*/ 0 h 710"/>
              <a:gd name="T44" fmla="*/ 2147483647 w 570"/>
              <a:gd name="T45" fmla="*/ 2147483647 h 710"/>
              <a:gd name="T46" fmla="*/ 2147483647 w 570"/>
              <a:gd name="T47" fmla="*/ 2147483647 h 710"/>
              <a:gd name="T48" fmla="*/ 2147483647 w 570"/>
              <a:gd name="T49" fmla="*/ 2147483647 h 710"/>
              <a:gd name="T50" fmla="*/ 2147483647 w 570"/>
              <a:gd name="T51" fmla="*/ 2147483647 h 710"/>
              <a:gd name="T52" fmla="*/ 2147483647 w 570"/>
              <a:gd name="T53" fmla="*/ 2147483647 h 710"/>
              <a:gd name="T54" fmla="*/ 2147483647 w 570"/>
              <a:gd name="T55" fmla="*/ 2147483647 h 710"/>
              <a:gd name="T56" fmla="*/ 2147483647 w 570"/>
              <a:gd name="T57" fmla="*/ 2147483647 h 710"/>
              <a:gd name="T58" fmla="*/ 2147483647 w 570"/>
              <a:gd name="T59" fmla="*/ 2147483647 h 710"/>
              <a:gd name="T60" fmla="*/ 2147483647 w 570"/>
              <a:gd name="T61" fmla="*/ 2147483647 h 710"/>
              <a:gd name="T62" fmla="*/ 2147483647 w 570"/>
              <a:gd name="T63" fmla="*/ 2147483647 h 710"/>
              <a:gd name="T64" fmla="*/ 2147483647 w 570"/>
              <a:gd name="T65" fmla="*/ 2147483647 h 710"/>
              <a:gd name="T66" fmla="*/ 2147483647 w 570"/>
              <a:gd name="T67" fmla="*/ 2147483647 h 710"/>
              <a:gd name="T68" fmla="*/ 2147483647 w 570"/>
              <a:gd name="T69" fmla="*/ 2147483647 h 710"/>
              <a:gd name="T70" fmla="*/ 2147483647 w 570"/>
              <a:gd name="T71" fmla="*/ 2147483647 h 710"/>
              <a:gd name="T72" fmla="*/ 2147483647 w 570"/>
              <a:gd name="T73" fmla="*/ 2147483647 h 710"/>
              <a:gd name="T74" fmla="*/ 2147483647 w 570"/>
              <a:gd name="T75" fmla="*/ 2147483647 h 710"/>
              <a:gd name="T76" fmla="*/ 2147483647 w 570"/>
              <a:gd name="T77" fmla="*/ 2147483647 h 710"/>
              <a:gd name="T78" fmla="*/ 2147483647 w 570"/>
              <a:gd name="T79" fmla="*/ 2147483647 h 710"/>
              <a:gd name="T80" fmla="*/ 2147483647 w 570"/>
              <a:gd name="T81" fmla="*/ 2147483647 h 710"/>
              <a:gd name="T82" fmla="*/ 2147483647 w 570"/>
              <a:gd name="T83" fmla="*/ 2147483647 h 710"/>
              <a:gd name="T84" fmla="*/ 2147483647 w 570"/>
              <a:gd name="T85" fmla="*/ 2147483647 h 710"/>
              <a:gd name="T86" fmla="*/ 2147483647 w 570"/>
              <a:gd name="T87" fmla="*/ 2147483647 h 710"/>
              <a:gd name="T88" fmla="*/ 2147483647 w 570"/>
              <a:gd name="T89" fmla="*/ 2147483647 h 710"/>
              <a:gd name="T90" fmla="*/ 2147483647 w 570"/>
              <a:gd name="T91" fmla="*/ 2147483647 h 710"/>
              <a:gd name="T92" fmla="*/ 2147483647 w 570"/>
              <a:gd name="T93" fmla="*/ 2147483647 h 710"/>
              <a:gd name="T94" fmla="*/ 2147483647 w 570"/>
              <a:gd name="T95" fmla="*/ 2147483647 h 710"/>
              <a:gd name="T96" fmla="*/ 2147483647 w 570"/>
              <a:gd name="T97" fmla="*/ 2147483647 h 710"/>
              <a:gd name="T98" fmla="*/ 2147483647 w 570"/>
              <a:gd name="T99" fmla="*/ 2147483647 h 710"/>
              <a:gd name="T100" fmla="*/ 2147483647 w 570"/>
              <a:gd name="T101" fmla="*/ 2147483647 h 710"/>
              <a:gd name="T102" fmla="*/ 2147483647 w 570"/>
              <a:gd name="T103" fmla="*/ 2147483647 h 710"/>
              <a:gd name="T104" fmla="*/ 2147483647 w 570"/>
              <a:gd name="T105" fmla="*/ 2147483647 h 71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70" h="710">
                <a:moveTo>
                  <a:pt x="205" y="322"/>
                </a:moveTo>
                <a:lnTo>
                  <a:pt x="202" y="324"/>
                </a:lnTo>
                <a:lnTo>
                  <a:pt x="200" y="324"/>
                </a:lnTo>
                <a:lnTo>
                  <a:pt x="199" y="325"/>
                </a:lnTo>
                <a:lnTo>
                  <a:pt x="194" y="326"/>
                </a:lnTo>
                <a:lnTo>
                  <a:pt x="174" y="335"/>
                </a:lnTo>
                <a:lnTo>
                  <a:pt x="155" y="344"/>
                </a:lnTo>
                <a:lnTo>
                  <a:pt x="135" y="357"/>
                </a:lnTo>
                <a:lnTo>
                  <a:pt x="115" y="370"/>
                </a:lnTo>
                <a:lnTo>
                  <a:pt x="98" y="387"/>
                </a:lnTo>
                <a:lnTo>
                  <a:pt x="82" y="407"/>
                </a:lnTo>
                <a:lnTo>
                  <a:pt x="70" y="429"/>
                </a:lnTo>
                <a:lnTo>
                  <a:pt x="61" y="456"/>
                </a:lnTo>
                <a:lnTo>
                  <a:pt x="57" y="485"/>
                </a:lnTo>
                <a:lnTo>
                  <a:pt x="57" y="517"/>
                </a:lnTo>
                <a:lnTo>
                  <a:pt x="63" y="547"/>
                </a:lnTo>
                <a:lnTo>
                  <a:pt x="74" y="574"/>
                </a:lnTo>
                <a:lnTo>
                  <a:pt x="90" y="597"/>
                </a:lnTo>
                <a:lnTo>
                  <a:pt x="109" y="618"/>
                </a:lnTo>
                <a:lnTo>
                  <a:pt x="131" y="634"/>
                </a:lnTo>
                <a:lnTo>
                  <a:pt x="156" y="647"/>
                </a:lnTo>
                <a:lnTo>
                  <a:pt x="181" y="654"/>
                </a:lnTo>
                <a:lnTo>
                  <a:pt x="208" y="658"/>
                </a:lnTo>
                <a:lnTo>
                  <a:pt x="244" y="657"/>
                </a:lnTo>
                <a:lnTo>
                  <a:pt x="278" y="650"/>
                </a:lnTo>
                <a:lnTo>
                  <a:pt x="311" y="637"/>
                </a:lnTo>
                <a:lnTo>
                  <a:pt x="342" y="619"/>
                </a:lnTo>
                <a:lnTo>
                  <a:pt x="370" y="596"/>
                </a:lnTo>
                <a:lnTo>
                  <a:pt x="398" y="567"/>
                </a:lnTo>
                <a:lnTo>
                  <a:pt x="344" y="501"/>
                </a:lnTo>
                <a:lnTo>
                  <a:pt x="317" y="467"/>
                </a:lnTo>
                <a:lnTo>
                  <a:pt x="290" y="434"/>
                </a:lnTo>
                <a:lnTo>
                  <a:pt x="266" y="401"/>
                </a:lnTo>
                <a:lnTo>
                  <a:pt x="243" y="371"/>
                </a:lnTo>
                <a:lnTo>
                  <a:pt x="222" y="344"/>
                </a:lnTo>
                <a:lnTo>
                  <a:pt x="205" y="322"/>
                </a:lnTo>
                <a:close/>
                <a:moveTo>
                  <a:pt x="262" y="55"/>
                </a:moveTo>
                <a:lnTo>
                  <a:pt x="241" y="56"/>
                </a:lnTo>
                <a:lnTo>
                  <a:pt x="223" y="61"/>
                </a:lnTo>
                <a:lnTo>
                  <a:pt x="207" y="70"/>
                </a:lnTo>
                <a:lnTo>
                  <a:pt x="192" y="82"/>
                </a:lnTo>
                <a:lnTo>
                  <a:pt x="180" y="98"/>
                </a:lnTo>
                <a:lnTo>
                  <a:pt x="172" y="115"/>
                </a:lnTo>
                <a:lnTo>
                  <a:pt x="166" y="135"/>
                </a:lnTo>
                <a:lnTo>
                  <a:pt x="166" y="153"/>
                </a:lnTo>
                <a:lnTo>
                  <a:pt x="170" y="174"/>
                </a:lnTo>
                <a:lnTo>
                  <a:pt x="180" y="195"/>
                </a:lnTo>
                <a:lnTo>
                  <a:pt x="194" y="214"/>
                </a:lnTo>
                <a:lnTo>
                  <a:pt x="211" y="235"/>
                </a:lnTo>
                <a:lnTo>
                  <a:pt x="226" y="255"/>
                </a:lnTo>
                <a:lnTo>
                  <a:pt x="248" y="245"/>
                </a:lnTo>
                <a:lnTo>
                  <a:pt x="289" y="221"/>
                </a:lnTo>
                <a:lnTo>
                  <a:pt x="309" y="206"/>
                </a:lnTo>
                <a:lnTo>
                  <a:pt x="325" y="190"/>
                </a:lnTo>
                <a:lnTo>
                  <a:pt x="338" y="173"/>
                </a:lnTo>
                <a:lnTo>
                  <a:pt x="347" y="154"/>
                </a:lnTo>
                <a:lnTo>
                  <a:pt x="349" y="134"/>
                </a:lnTo>
                <a:lnTo>
                  <a:pt x="347" y="113"/>
                </a:lnTo>
                <a:lnTo>
                  <a:pt x="339" y="94"/>
                </a:lnTo>
                <a:lnTo>
                  <a:pt x="327" y="80"/>
                </a:lnTo>
                <a:lnTo>
                  <a:pt x="312" y="67"/>
                </a:lnTo>
                <a:lnTo>
                  <a:pt x="293" y="59"/>
                </a:lnTo>
                <a:lnTo>
                  <a:pt x="271" y="55"/>
                </a:lnTo>
                <a:lnTo>
                  <a:pt x="262" y="55"/>
                </a:lnTo>
                <a:close/>
                <a:moveTo>
                  <a:pt x="251" y="0"/>
                </a:moveTo>
                <a:lnTo>
                  <a:pt x="279" y="0"/>
                </a:lnTo>
                <a:lnTo>
                  <a:pt x="310" y="5"/>
                </a:lnTo>
                <a:lnTo>
                  <a:pt x="337" y="16"/>
                </a:lnTo>
                <a:lnTo>
                  <a:pt x="360" y="31"/>
                </a:lnTo>
                <a:lnTo>
                  <a:pt x="379" y="50"/>
                </a:lnTo>
                <a:lnTo>
                  <a:pt x="392" y="74"/>
                </a:lnTo>
                <a:lnTo>
                  <a:pt x="402" y="99"/>
                </a:lnTo>
                <a:lnTo>
                  <a:pt x="404" y="129"/>
                </a:lnTo>
                <a:lnTo>
                  <a:pt x="402" y="156"/>
                </a:lnTo>
                <a:lnTo>
                  <a:pt x="393" y="180"/>
                </a:lnTo>
                <a:lnTo>
                  <a:pt x="381" y="203"/>
                </a:lnTo>
                <a:lnTo>
                  <a:pt x="365" y="223"/>
                </a:lnTo>
                <a:lnTo>
                  <a:pt x="347" y="243"/>
                </a:lnTo>
                <a:lnTo>
                  <a:pt x="326" y="259"/>
                </a:lnTo>
                <a:lnTo>
                  <a:pt x="304" y="275"/>
                </a:lnTo>
                <a:lnTo>
                  <a:pt x="282" y="287"/>
                </a:lnTo>
                <a:lnTo>
                  <a:pt x="259" y="299"/>
                </a:lnTo>
                <a:lnTo>
                  <a:pt x="283" y="331"/>
                </a:lnTo>
                <a:lnTo>
                  <a:pt x="311" y="366"/>
                </a:lnTo>
                <a:lnTo>
                  <a:pt x="341" y="403"/>
                </a:lnTo>
                <a:lnTo>
                  <a:pt x="402" y="482"/>
                </a:lnTo>
                <a:lnTo>
                  <a:pt x="432" y="518"/>
                </a:lnTo>
                <a:lnTo>
                  <a:pt x="443" y="491"/>
                </a:lnTo>
                <a:lnTo>
                  <a:pt x="451" y="463"/>
                </a:lnTo>
                <a:lnTo>
                  <a:pt x="454" y="435"/>
                </a:lnTo>
                <a:lnTo>
                  <a:pt x="456" y="404"/>
                </a:lnTo>
                <a:lnTo>
                  <a:pt x="457" y="379"/>
                </a:lnTo>
                <a:lnTo>
                  <a:pt x="457" y="362"/>
                </a:lnTo>
                <a:lnTo>
                  <a:pt x="459" y="354"/>
                </a:lnTo>
                <a:lnTo>
                  <a:pt x="462" y="352"/>
                </a:lnTo>
                <a:lnTo>
                  <a:pt x="465" y="349"/>
                </a:lnTo>
                <a:lnTo>
                  <a:pt x="570" y="349"/>
                </a:lnTo>
                <a:lnTo>
                  <a:pt x="570" y="404"/>
                </a:lnTo>
                <a:lnTo>
                  <a:pt x="511" y="404"/>
                </a:lnTo>
                <a:lnTo>
                  <a:pt x="510" y="429"/>
                </a:lnTo>
                <a:lnTo>
                  <a:pt x="507" y="458"/>
                </a:lnTo>
                <a:lnTo>
                  <a:pt x="501" y="490"/>
                </a:lnTo>
                <a:lnTo>
                  <a:pt x="489" y="526"/>
                </a:lnTo>
                <a:lnTo>
                  <a:pt x="469" y="561"/>
                </a:lnTo>
                <a:lnTo>
                  <a:pt x="488" y="585"/>
                </a:lnTo>
                <a:lnTo>
                  <a:pt x="505" y="603"/>
                </a:lnTo>
                <a:lnTo>
                  <a:pt x="519" y="619"/>
                </a:lnTo>
                <a:lnTo>
                  <a:pt x="538" y="637"/>
                </a:lnTo>
                <a:lnTo>
                  <a:pt x="546" y="641"/>
                </a:lnTo>
                <a:lnTo>
                  <a:pt x="556" y="642"/>
                </a:lnTo>
                <a:lnTo>
                  <a:pt x="570" y="643"/>
                </a:lnTo>
                <a:lnTo>
                  <a:pt x="570" y="699"/>
                </a:lnTo>
                <a:lnTo>
                  <a:pt x="554" y="699"/>
                </a:lnTo>
                <a:lnTo>
                  <a:pt x="538" y="697"/>
                </a:lnTo>
                <a:lnTo>
                  <a:pt x="521" y="692"/>
                </a:lnTo>
                <a:lnTo>
                  <a:pt x="503" y="683"/>
                </a:lnTo>
                <a:lnTo>
                  <a:pt x="495" y="675"/>
                </a:lnTo>
                <a:lnTo>
                  <a:pt x="468" y="648"/>
                </a:lnTo>
                <a:lnTo>
                  <a:pt x="451" y="630"/>
                </a:lnTo>
                <a:lnTo>
                  <a:pt x="432" y="608"/>
                </a:lnTo>
                <a:lnTo>
                  <a:pt x="401" y="638"/>
                </a:lnTo>
                <a:lnTo>
                  <a:pt x="366" y="664"/>
                </a:lnTo>
                <a:lnTo>
                  <a:pt x="331" y="684"/>
                </a:lnTo>
                <a:lnTo>
                  <a:pt x="293" y="699"/>
                </a:lnTo>
                <a:lnTo>
                  <a:pt x="254" y="707"/>
                </a:lnTo>
                <a:lnTo>
                  <a:pt x="212" y="710"/>
                </a:lnTo>
                <a:lnTo>
                  <a:pt x="201" y="710"/>
                </a:lnTo>
                <a:lnTo>
                  <a:pt x="169" y="706"/>
                </a:lnTo>
                <a:lnTo>
                  <a:pt x="139" y="697"/>
                </a:lnTo>
                <a:lnTo>
                  <a:pt x="109" y="684"/>
                </a:lnTo>
                <a:lnTo>
                  <a:pt x="82" y="667"/>
                </a:lnTo>
                <a:lnTo>
                  <a:pt x="58" y="646"/>
                </a:lnTo>
                <a:lnTo>
                  <a:pt x="36" y="619"/>
                </a:lnTo>
                <a:lnTo>
                  <a:pt x="19" y="588"/>
                </a:lnTo>
                <a:lnTo>
                  <a:pt x="6" y="556"/>
                </a:lnTo>
                <a:lnTo>
                  <a:pt x="0" y="521"/>
                </a:lnTo>
                <a:lnTo>
                  <a:pt x="0" y="485"/>
                </a:lnTo>
                <a:lnTo>
                  <a:pt x="5" y="452"/>
                </a:lnTo>
                <a:lnTo>
                  <a:pt x="15" y="420"/>
                </a:lnTo>
                <a:lnTo>
                  <a:pt x="30" y="391"/>
                </a:lnTo>
                <a:lnTo>
                  <a:pt x="49" y="363"/>
                </a:lnTo>
                <a:lnTo>
                  <a:pt x="73" y="338"/>
                </a:lnTo>
                <a:lnTo>
                  <a:pt x="98" y="317"/>
                </a:lnTo>
                <a:lnTo>
                  <a:pt x="124" y="300"/>
                </a:lnTo>
                <a:lnTo>
                  <a:pt x="148" y="288"/>
                </a:lnTo>
                <a:lnTo>
                  <a:pt x="170" y="278"/>
                </a:lnTo>
                <a:lnTo>
                  <a:pt x="168" y="273"/>
                </a:lnTo>
                <a:lnTo>
                  <a:pt x="166" y="272"/>
                </a:lnTo>
                <a:lnTo>
                  <a:pt x="136" y="233"/>
                </a:lnTo>
                <a:lnTo>
                  <a:pt x="124" y="211"/>
                </a:lnTo>
                <a:lnTo>
                  <a:pt x="115" y="189"/>
                </a:lnTo>
                <a:lnTo>
                  <a:pt x="110" y="163"/>
                </a:lnTo>
                <a:lnTo>
                  <a:pt x="110" y="137"/>
                </a:lnTo>
                <a:lnTo>
                  <a:pt x="115" y="113"/>
                </a:lnTo>
                <a:lnTo>
                  <a:pt x="125" y="88"/>
                </a:lnTo>
                <a:lnTo>
                  <a:pt x="139" y="65"/>
                </a:lnTo>
                <a:lnTo>
                  <a:pt x="156" y="45"/>
                </a:lnTo>
                <a:lnTo>
                  <a:pt x="177" y="27"/>
                </a:lnTo>
                <a:lnTo>
                  <a:pt x="200" y="13"/>
                </a:lnTo>
                <a:lnTo>
                  <a:pt x="224" y="5"/>
                </a:lnTo>
                <a:lnTo>
                  <a:pt x="25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4FEDFF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763713" y="2349500"/>
            <a:ext cx="4606925" cy="1470025"/>
          </a:xfrm>
        </p:spPr>
        <p:txBody>
          <a:bodyPr anchor="b"/>
          <a:lstStyle>
            <a:lvl1pPr algn="r">
              <a:defRPr/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4076700"/>
            <a:ext cx="4608512" cy="1512888"/>
          </a:xfrm>
        </p:spPr>
        <p:txBody>
          <a:bodyPr/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7929917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>
            <a:spLocks noEditPoints="1"/>
          </p:cNvSpPr>
          <p:nvPr userDrawn="1"/>
        </p:nvSpPr>
        <p:spPr bwMode="invGray">
          <a:xfrm>
            <a:off x="417513" y="2320925"/>
            <a:ext cx="250825" cy="309563"/>
          </a:xfrm>
          <a:custGeom>
            <a:avLst/>
            <a:gdLst>
              <a:gd name="T0" fmla="*/ 2147483647 w 508"/>
              <a:gd name="T1" fmla="*/ 2147483647 h 624"/>
              <a:gd name="T2" fmla="*/ 2147483647 w 508"/>
              <a:gd name="T3" fmla="*/ 2147483647 h 624"/>
              <a:gd name="T4" fmla="*/ 2147483647 w 508"/>
              <a:gd name="T5" fmla="*/ 2147483647 h 624"/>
              <a:gd name="T6" fmla="*/ 2147483647 w 508"/>
              <a:gd name="T7" fmla="*/ 2147483647 h 624"/>
              <a:gd name="T8" fmla="*/ 2147483647 w 508"/>
              <a:gd name="T9" fmla="*/ 2147483647 h 624"/>
              <a:gd name="T10" fmla="*/ 2147483647 w 508"/>
              <a:gd name="T11" fmla="*/ 2147483647 h 624"/>
              <a:gd name="T12" fmla="*/ 2147483647 w 508"/>
              <a:gd name="T13" fmla="*/ 2147483647 h 624"/>
              <a:gd name="T14" fmla="*/ 2147483647 w 508"/>
              <a:gd name="T15" fmla="*/ 2147483647 h 624"/>
              <a:gd name="T16" fmla="*/ 2147483647 w 508"/>
              <a:gd name="T17" fmla="*/ 2147483647 h 624"/>
              <a:gd name="T18" fmla="*/ 2147483647 w 508"/>
              <a:gd name="T19" fmla="*/ 2147483647 h 624"/>
              <a:gd name="T20" fmla="*/ 2147483647 w 508"/>
              <a:gd name="T21" fmla="*/ 2147483647 h 624"/>
              <a:gd name="T22" fmla="*/ 2147483647 w 508"/>
              <a:gd name="T23" fmla="*/ 2147483647 h 624"/>
              <a:gd name="T24" fmla="*/ 2147483647 w 508"/>
              <a:gd name="T25" fmla="*/ 2147483647 h 624"/>
              <a:gd name="T26" fmla="*/ 2147483647 w 508"/>
              <a:gd name="T27" fmla="*/ 2147483647 h 624"/>
              <a:gd name="T28" fmla="*/ 2147483647 w 508"/>
              <a:gd name="T29" fmla="*/ 2147483647 h 624"/>
              <a:gd name="T30" fmla="*/ 2147483647 w 508"/>
              <a:gd name="T31" fmla="*/ 2147483647 h 624"/>
              <a:gd name="T32" fmla="*/ 2147483647 w 508"/>
              <a:gd name="T33" fmla="*/ 2147483647 h 624"/>
              <a:gd name="T34" fmla="*/ 2147483647 w 508"/>
              <a:gd name="T35" fmla="*/ 2147483647 h 624"/>
              <a:gd name="T36" fmla="*/ 2147483647 w 508"/>
              <a:gd name="T37" fmla="*/ 2147483647 h 624"/>
              <a:gd name="T38" fmla="*/ 2147483647 w 508"/>
              <a:gd name="T39" fmla="*/ 2147483647 h 624"/>
              <a:gd name="T40" fmla="*/ 2147483647 w 508"/>
              <a:gd name="T41" fmla="*/ 2147483647 h 624"/>
              <a:gd name="T42" fmla="*/ 2147483647 w 508"/>
              <a:gd name="T43" fmla="*/ 2147483647 h 624"/>
              <a:gd name="T44" fmla="*/ 2147483647 w 508"/>
              <a:gd name="T45" fmla="*/ 2147483647 h 624"/>
              <a:gd name="T46" fmla="*/ 0 w 508"/>
              <a:gd name="T47" fmla="*/ 0 h 624"/>
              <a:gd name="T48" fmla="*/ 2147483647 w 508"/>
              <a:gd name="T49" fmla="*/ 2147483647 h 624"/>
              <a:gd name="T50" fmla="*/ 2147483647 w 508"/>
              <a:gd name="T51" fmla="*/ 2147483647 h 624"/>
              <a:gd name="T52" fmla="*/ 2147483647 w 508"/>
              <a:gd name="T53" fmla="*/ 2147483647 h 624"/>
              <a:gd name="T54" fmla="*/ 2147483647 w 508"/>
              <a:gd name="T55" fmla="*/ 2147483647 h 624"/>
              <a:gd name="T56" fmla="*/ 2147483647 w 508"/>
              <a:gd name="T57" fmla="*/ 2147483647 h 624"/>
              <a:gd name="T58" fmla="*/ 2147483647 w 508"/>
              <a:gd name="T59" fmla="*/ 2147483647 h 624"/>
              <a:gd name="T60" fmla="*/ 2147483647 w 508"/>
              <a:gd name="T61" fmla="*/ 2147483647 h 624"/>
              <a:gd name="T62" fmla="*/ 2147483647 w 508"/>
              <a:gd name="T63" fmla="*/ 2147483647 h 624"/>
              <a:gd name="T64" fmla="*/ 2147483647 w 508"/>
              <a:gd name="T65" fmla="*/ 2147483647 h 624"/>
              <a:gd name="T66" fmla="*/ 2147483647 w 508"/>
              <a:gd name="T67" fmla="*/ 2147483647 h 624"/>
              <a:gd name="T68" fmla="*/ 2147483647 w 508"/>
              <a:gd name="T69" fmla="*/ 2147483647 h 624"/>
              <a:gd name="T70" fmla="*/ 2147483647 w 508"/>
              <a:gd name="T71" fmla="*/ 2147483647 h 624"/>
              <a:gd name="T72" fmla="*/ 2147483647 w 508"/>
              <a:gd name="T73" fmla="*/ 2147483647 h 624"/>
              <a:gd name="T74" fmla="*/ 2147483647 w 508"/>
              <a:gd name="T75" fmla="*/ 2147483647 h 624"/>
              <a:gd name="T76" fmla="*/ 2147483647 w 508"/>
              <a:gd name="T77" fmla="*/ 2147483647 h 624"/>
              <a:gd name="T78" fmla="*/ 2147483647 w 508"/>
              <a:gd name="T79" fmla="*/ 2147483647 h 624"/>
              <a:gd name="T80" fmla="*/ 2147483647 w 508"/>
              <a:gd name="T81" fmla="*/ 2147483647 h 624"/>
              <a:gd name="T82" fmla="*/ 0 w 508"/>
              <a:gd name="T83" fmla="*/ 2147483647 h 624"/>
              <a:gd name="T84" fmla="*/ 2147483647 w 508"/>
              <a:gd name="T85" fmla="*/ 2147483647 h 624"/>
              <a:gd name="T86" fmla="*/ 2147483647 w 508"/>
              <a:gd name="T87" fmla="*/ 2147483647 h 624"/>
              <a:gd name="T88" fmla="*/ 2147483647 w 508"/>
              <a:gd name="T89" fmla="*/ 2147483647 h 624"/>
              <a:gd name="T90" fmla="*/ 2147483647 w 508"/>
              <a:gd name="T91" fmla="*/ 2147483647 h 624"/>
              <a:gd name="T92" fmla="*/ 2147483647 w 508"/>
              <a:gd name="T93" fmla="*/ 2147483647 h 624"/>
              <a:gd name="T94" fmla="*/ 0 w 508"/>
              <a:gd name="T95" fmla="*/ 0 h 62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08" h="624">
                <a:moveTo>
                  <a:pt x="178" y="325"/>
                </a:moveTo>
                <a:lnTo>
                  <a:pt x="178" y="511"/>
                </a:lnTo>
                <a:lnTo>
                  <a:pt x="179" y="533"/>
                </a:lnTo>
                <a:lnTo>
                  <a:pt x="181" y="550"/>
                </a:lnTo>
                <a:lnTo>
                  <a:pt x="187" y="563"/>
                </a:lnTo>
                <a:lnTo>
                  <a:pt x="197" y="570"/>
                </a:lnTo>
                <a:lnTo>
                  <a:pt x="213" y="575"/>
                </a:lnTo>
                <a:lnTo>
                  <a:pt x="235" y="577"/>
                </a:lnTo>
                <a:lnTo>
                  <a:pt x="266" y="577"/>
                </a:lnTo>
                <a:lnTo>
                  <a:pt x="296" y="576"/>
                </a:lnTo>
                <a:lnTo>
                  <a:pt x="323" y="570"/>
                </a:lnTo>
                <a:lnTo>
                  <a:pt x="345" y="561"/>
                </a:lnTo>
                <a:lnTo>
                  <a:pt x="364" y="548"/>
                </a:lnTo>
                <a:lnTo>
                  <a:pt x="378" y="532"/>
                </a:lnTo>
                <a:lnTo>
                  <a:pt x="388" y="511"/>
                </a:lnTo>
                <a:lnTo>
                  <a:pt x="394" y="488"/>
                </a:lnTo>
                <a:lnTo>
                  <a:pt x="397" y="460"/>
                </a:lnTo>
                <a:lnTo>
                  <a:pt x="394" y="427"/>
                </a:lnTo>
                <a:lnTo>
                  <a:pt x="389" y="398"/>
                </a:lnTo>
                <a:lnTo>
                  <a:pt x="380" y="375"/>
                </a:lnTo>
                <a:lnTo>
                  <a:pt x="365" y="357"/>
                </a:lnTo>
                <a:lnTo>
                  <a:pt x="346" y="342"/>
                </a:lnTo>
                <a:lnTo>
                  <a:pt x="323" y="332"/>
                </a:lnTo>
                <a:lnTo>
                  <a:pt x="295" y="327"/>
                </a:lnTo>
                <a:lnTo>
                  <a:pt x="262" y="325"/>
                </a:lnTo>
                <a:lnTo>
                  <a:pt x="178" y="325"/>
                </a:lnTo>
                <a:close/>
                <a:moveTo>
                  <a:pt x="218" y="48"/>
                </a:moveTo>
                <a:lnTo>
                  <a:pt x="195" y="49"/>
                </a:lnTo>
                <a:lnTo>
                  <a:pt x="178" y="52"/>
                </a:lnTo>
                <a:lnTo>
                  <a:pt x="178" y="277"/>
                </a:lnTo>
                <a:lnTo>
                  <a:pt x="250" y="277"/>
                </a:lnTo>
                <a:lnTo>
                  <a:pt x="280" y="275"/>
                </a:lnTo>
                <a:lnTo>
                  <a:pt x="306" y="267"/>
                </a:lnTo>
                <a:lnTo>
                  <a:pt x="328" y="256"/>
                </a:lnTo>
                <a:lnTo>
                  <a:pt x="345" y="239"/>
                </a:lnTo>
                <a:lnTo>
                  <a:pt x="359" y="220"/>
                </a:lnTo>
                <a:lnTo>
                  <a:pt x="366" y="195"/>
                </a:lnTo>
                <a:lnTo>
                  <a:pt x="368" y="167"/>
                </a:lnTo>
                <a:lnTo>
                  <a:pt x="367" y="136"/>
                </a:lnTo>
                <a:lnTo>
                  <a:pt x="362" y="110"/>
                </a:lnTo>
                <a:lnTo>
                  <a:pt x="354" y="90"/>
                </a:lnTo>
                <a:lnTo>
                  <a:pt x="342" y="74"/>
                </a:lnTo>
                <a:lnTo>
                  <a:pt x="324" y="61"/>
                </a:lnTo>
                <a:lnTo>
                  <a:pt x="304" y="54"/>
                </a:lnTo>
                <a:lnTo>
                  <a:pt x="277" y="49"/>
                </a:lnTo>
                <a:lnTo>
                  <a:pt x="245" y="48"/>
                </a:lnTo>
                <a:lnTo>
                  <a:pt x="218" y="48"/>
                </a:lnTo>
                <a:close/>
                <a:moveTo>
                  <a:pt x="0" y="0"/>
                </a:moveTo>
                <a:lnTo>
                  <a:pt x="252" y="0"/>
                </a:lnTo>
                <a:lnTo>
                  <a:pt x="299" y="3"/>
                </a:lnTo>
                <a:lnTo>
                  <a:pt x="340" y="8"/>
                </a:lnTo>
                <a:lnTo>
                  <a:pt x="376" y="17"/>
                </a:lnTo>
                <a:lnTo>
                  <a:pt x="406" y="30"/>
                </a:lnTo>
                <a:lnTo>
                  <a:pt x="431" y="47"/>
                </a:lnTo>
                <a:lnTo>
                  <a:pt x="451" y="66"/>
                </a:lnTo>
                <a:lnTo>
                  <a:pt x="464" y="91"/>
                </a:lnTo>
                <a:lnTo>
                  <a:pt x="473" y="118"/>
                </a:lnTo>
                <a:lnTo>
                  <a:pt x="475" y="150"/>
                </a:lnTo>
                <a:lnTo>
                  <a:pt x="473" y="182"/>
                </a:lnTo>
                <a:lnTo>
                  <a:pt x="464" y="209"/>
                </a:lnTo>
                <a:lnTo>
                  <a:pt x="449" y="233"/>
                </a:lnTo>
                <a:lnTo>
                  <a:pt x="430" y="254"/>
                </a:lnTo>
                <a:lnTo>
                  <a:pt x="404" y="271"/>
                </a:lnTo>
                <a:lnTo>
                  <a:pt x="373" y="285"/>
                </a:lnTo>
                <a:lnTo>
                  <a:pt x="335" y="294"/>
                </a:lnTo>
                <a:lnTo>
                  <a:pt x="376" y="302"/>
                </a:lnTo>
                <a:lnTo>
                  <a:pt x="410" y="311"/>
                </a:lnTo>
                <a:lnTo>
                  <a:pt x="440" y="325"/>
                </a:lnTo>
                <a:lnTo>
                  <a:pt x="464" y="342"/>
                </a:lnTo>
                <a:lnTo>
                  <a:pt x="484" y="363"/>
                </a:lnTo>
                <a:lnTo>
                  <a:pt x="497" y="387"/>
                </a:lnTo>
                <a:lnTo>
                  <a:pt x="506" y="416"/>
                </a:lnTo>
                <a:lnTo>
                  <a:pt x="508" y="448"/>
                </a:lnTo>
                <a:lnTo>
                  <a:pt x="506" y="479"/>
                </a:lnTo>
                <a:lnTo>
                  <a:pt x="498" y="509"/>
                </a:lnTo>
                <a:lnTo>
                  <a:pt x="485" y="535"/>
                </a:lnTo>
                <a:lnTo>
                  <a:pt x="468" y="558"/>
                </a:lnTo>
                <a:lnTo>
                  <a:pt x="446" y="577"/>
                </a:lnTo>
                <a:lnTo>
                  <a:pt x="420" y="593"/>
                </a:lnTo>
                <a:lnTo>
                  <a:pt x="389" y="607"/>
                </a:lnTo>
                <a:lnTo>
                  <a:pt x="355" y="617"/>
                </a:lnTo>
                <a:lnTo>
                  <a:pt x="316" y="622"/>
                </a:lnTo>
                <a:lnTo>
                  <a:pt x="274" y="624"/>
                </a:lnTo>
                <a:lnTo>
                  <a:pt x="0" y="624"/>
                </a:lnTo>
                <a:lnTo>
                  <a:pt x="0" y="577"/>
                </a:lnTo>
                <a:lnTo>
                  <a:pt x="48" y="577"/>
                </a:lnTo>
                <a:lnTo>
                  <a:pt x="59" y="576"/>
                </a:lnTo>
                <a:lnTo>
                  <a:pt x="66" y="570"/>
                </a:lnTo>
                <a:lnTo>
                  <a:pt x="71" y="559"/>
                </a:lnTo>
                <a:lnTo>
                  <a:pt x="72" y="548"/>
                </a:lnTo>
                <a:lnTo>
                  <a:pt x="72" y="69"/>
                </a:lnTo>
                <a:lnTo>
                  <a:pt x="69" y="57"/>
                </a:lnTo>
                <a:lnTo>
                  <a:pt x="60" y="50"/>
                </a:lnTo>
                <a:lnTo>
                  <a:pt x="48" y="48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33E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smtClean="0">
              <a:solidFill>
                <a:srgbClr val="4E6293"/>
              </a:solidFill>
            </a:endParaRPr>
          </a:p>
        </p:txBody>
      </p:sp>
      <p:grpSp>
        <p:nvGrpSpPr>
          <p:cNvPr id="5" name="Group 35"/>
          <p:cNvGrpSpPr>
            <a:grpSpLocks/>
          </p:cNvGrpSpPr>
          <p:nvPr userDrawn="1"/>
        </p:nvGrpSpPr>
        <p:grpSpPr bwMode="auto">
          <a:xfrm>
            <a:off x="677863" y="2282825"/>
            <a:ext cx="2078037" cy="352425"/>
            <a:chOff x="390" y="1520"/>
            <a:chExt cx="1309" cy="222"/>
          </a:xfrm>
        </p:grpSpPr>
        <p:sp>
          <p:nvSpPr>
            <p:cNvPr id="6" name="Freeform 21"/>
            <p:cNvSpPr>
              <a:spLocks/>
            </p:cNvSpPr>
            <p:nvPr userDrawn="1"/>
          </p:nvSpPr>
          <p:spPr bwMode="invGray">
            <a:xfrm>
              <a:off x="404" y="1537"/>
              <a:ext cx="40" cy="38"/>
            </a:xfrm>
            <a:custGeom>
              <a:avLst/>
              <a:gdLst>
                <a:gd name="T0" fmla="*/ 0 w 128"/>
                <a:gd name="T1" fmla="*/ 0 h 123"/>
                <a:gd name="T2" fmla="*/ 0 w 128"/>
                <a:gd name="T3" fmla="*/ 0 h 123"/>
                <a:gd name="T4" fmla="*/ 0 w 128"/>
                <a:gd name="T5" fmla="*/ 0 h 123"/>
                <a:gd name="T6" fmla="*/ 0 w 128"/>
                <a:gd name="T7" fmla="*/ 0 h 123"/>
                <a:gd name="T8" fmla="*/ 0 w 128"/>
                <a:gd name="T9" fmla="*/ 0 h 123"/>
                <a:gd name="T10" fmla="*/ 0 w 128"/>
                <a:gd name="T11" fmla="*/ 0 h 123"/>
                <a:gd name="T12" fmla="*/ 0 w 128"/>
                <a:gd name="T13" fmla="*/ 0 h 123"/>
                <a:gd name="T14" fmla="*/ 0 w 128"/>
                <a:gd name="T15" fmla="*/ 0 h 123"/>
                <a:gd name="T16" fmla="*/ 0 w 128"/>
                <a:gd name="T17" fmla="*/ 0 h 123"/>
                <a:gd name="T18" fmla="*/ 0 w 128"/>
                <a:gd name="T19" fmla="*/ 0 h 123"/>
                <a:gd name="T20" fmla="*/ 0 w 128"/>
                <a:gd name="T21" fmla="*/ 0 h 123"/>
                <a:gd name="T22" fmla="*/ 0 w 128"/>
                <a:gd name="T23" fmla="*/ 0 h 123"/>
                <a:gd name="T24" fmla="*/ 0 w 128"/>
                <a:gd name="T25" fmla="*/ 0 h 123"/>
                <a:gd name="T26" fmla="*/ 0 w 128"/>
                <a:gd name="T27" fmla="*/ 0 h 123"/>
                <a:gd name="T28" fmla="*/ 0 w 128"/>
                <a:gd name="T29" fmla="*/ 0 h 123"/>
                <a:gd name="T30" fmla="*/ 0 w 128"/>
                <a:gd name="T31" fmla="*/ 0 h 123"/>
                <a:gd name="T32" fmla="*/ 0 w 128"/>
                <a:gd name="T33" fmla="*/ 0 h 123"/>
                <a:gd name="T34" fmla="*/ 0 w 128"/>
                <a:gd name="T35" fmla="*/ 0 h 123"/>
                <a:gd name="T36" fmla="*/ 0 w 128"/>
                <a:gd name="T37" fmla="*/ 0 h 123"/>
                <a:gd name="T38" fmla="*/ 0 w 128"/>
                <a:gd name="T39" fmla="*/ 0 h 123"/>
                <a:gd name="T40" fmla="*/ 0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7" name="Freeform 22"/>
            <p:cNvSpPr>
              <a:spLocks/>
            </p:cNvSpPr>
            <p:nvPr userDrawn="1"/>
          </p:nvSpPr>
          <p:spPr bwMode="invGray">
            <a:xfrm>
              <a:off x="1163" y="1537"/>
              <a:ext cx="40" cy="38"/>
            </a:xfrm>
            <a:custGeom>
              <a:avLst/>
              <a:gdLst>
                <a:gd name="T0" fmla="*/ 0 w 128"/>
                <a:gd name="T1" fmla="*/ 0 h 123"/>
                <a:gd name="T2" fmla="*/ 0 w 128"/>
                <a:gd name="T3" fmla="*/ 0 h 123"/>
                <a:gd name="T4" fmla="*/ 0 w 128"/>
                <a:gd name="T5" fmla="*/ 0 h 123"/>
                <a:gd name="T6" fmla="*/ 0 w 128"/>
                <a:gd name="T7" fmla="*/ 0 h 123"/>
                <a:gd name="T8" fmla="*/ 0 w 128"/>
                <a:gd name="T9" fmla="*/ 0 h 123"/>
                <a:gd name="T10" fmla="*/ 0 w 128"/>
                <a:gd name="T11" fmla="*/ 0 h 123"/>
                <a:gd name="T12" fmla="*/ 0 w 128"/>
                <a:gd name="T13" fmla="*/ 0 h 123"/>
                <a:gd name="T14" fmla="*/ 0 w 128"/>
                <a:gd name="T15" fmla="*/ 0 h 123"/>
                <a:gd name="T16" fmla="*/ 0 w 128"/>
                <a:gd name="T17" fmla="*/ 0 h 123"/>
                <a:gd name="T18" fmla="*/ 0 w 128"/>
                <a:gd name="T19" fmla="*/ 0 h 123"/>
                <a:gd name="T20" fmla="*/ 0 w 128"/>
                <a:gd name="T21" fmla="*/ 0 h 123"/>
                <a:gd name="T22" fmla="*/ 0 w 128"/>
                <a:gd name="T23" fmla="*/ 0 h 123"/>
                <a:gd name="T24" fmla="*/ 0 w 128"/>
                <a:gd name="T25" fmla="*/ 0 h 123"/>
                <a:gd name="T26" fmla="*/ 0 w 128"/>
                <a:gd name="T27" fmla="*/ 0 h 123"/>
                <a:gd name="T28" fmla="*/ 0 w 128"/>
                <a:gd name="T29" fmla="*/ 0 h 123"/>
                <a:gd name="T30" fmla="*/ 0 w 128"/>
                <a:gd name="T31" fmla="*/ 0 h 123"/>
                <a:gd name="T32" fmla="*/ 0 w 128"/>
                <a:gd name="T33" fmla="*/ 0 h 123"/>
                <a:gd name="T34" fmla="*/ 0 w 128"/>
                <a:gd name="T35" fmla="*/ 0 h 123"/>
                <a:gd name="T36" fmla="*/ 0 w 128"/>
                <a:gd name="T37" fmla="*/ 0 h 123"/>
                <a:gd name="T38" fmla="*/ 0 w 128"/>
                <a:gd name="T39" fmla="*/ 0 h 123"/>
                <a:gd name="T40" fmla="*/ 0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24"/>
            <p:cNvSpPr>
              <a:spLocks/>
            </p:cNvSpPr>
            <p:nvPr userDrawn="1"/>
          </p:nvSpPr>
          <p:spPr bwMode="invGray">
            <a:xfrm>
              <a:off x="466" y="1591"/>
              <a:ext cx="108" cy="148"/>
            </a:xfrm>
            <a:custGeom>
              <a:avLst/>
              <a:gdLst>
                <a:gd name="T0" fmla="*/ 1 w 347"/>
                <a:gd name="T1" fmla="*/ 0 h 474"/>
                <a:gd name="T2" fmla="*/ 1 w 347"/>
                <a:gd name="T3" fmla="*/ 0 h 474"/>
                <a:gd name="T4" fmla="*/ 1 w 347"/>
                <a:gd name="T5" fmla="*/ 0 h 474"/>
                <a:gd name="T6" fmla="*/ 1 w 347"/>
                <a:gd name="T7" fmla="*/ 0 h 474"/>
                <a:gd name="T8" fmla="*/ 1 w 347"/>
                <a:gd name="T9" fmla="*/ 0 h 474"/>
                <a:gd name="T10" fmla="*/ 1 w 347"/>
                <a:gd name="T11" fmla="*/ 0 h 474"/>
                <a:gd name="T12" fmla="*/ 1 w 347"/>
                <a:gd name="T13" fmla="*/ 0 h 474"/>
                <a:gd name="T14" fmla="*/ 1 w 347"/>
                <a:gd name="T15" fmla="*/ 0 h 474"/>
                <a:gd name="T16" fmla="*/ 1 w 347"/>
                <a:gd name="T17" fmla="*/ 0 h 474"/>
                <a:gd name="T18" fmla="*/ 1 w 347"/>
                <a:gd name="T19" fmla="*/ 0 h 474"/>
                <a:gd name="T20" fmla="*/ 1 w 347"/>
                <a:gd name="T21" fmla="*/ 0 h 474"/>
                <a:gd name="T22" fmla="*/ 1 w 347"/>
                <a:gd name="T23" fmla="*/ 0 h 474"/>
                <a:gd name="T24" fmla="*/ 1 w 347"/>
                <a:gd name="T25" fmla="*/ 0 h 474"/>
                <a:gd name="T26" fmla="*/ 1 w 347"/>
                <a:gd name="T27" fmla="*/ 1 h 474"/>
                <a:gd name="T28" fmla="*/ 1 w 347"/>
                <a:gd name="T29" fmla="*/ 1 h 474"/>
                <a:gd name="T30" fmla="*/ 1 w 347"/>
                <a:gd name="T31" fmla="*/ 1 h 474"/>
                <a:gd name="T32" fmla="*/ 1 w 347"/>
                <a:gd name="T33" fmla="*/ 1 h 474"/>
                <a:gd name="T34" fmla="*/ 0 w 347"/>
                <a:gd name="T35" fmla="*/ 1 h 474"/>
                <a:gd name="T36" fmla="*/ 0 w 347"/>
                <a:gd name="T37" fmla="*/ 1 h 474"/>
                <a:gd name="T38" fmla="*/ 0 w 347"/>
                <a:gd name="T39" fmla="*/ 1 h 474"/>
                <a:gd name="T40" fmla="*/ 0 w 347"/>
                <a:gd name="T41" fmla="*/ 1 h 474"/>
                <a:gd name="T42" fmla="*/ 0 w 347"/>
                <a:gd name="T43" fmla="*/ 0 h 474"/>
                <a:gd name="T44" fmla="*/ 0 w 347"/>
                <a:gd name="T45" fmla="*/ 0 h 474"/>
                <a:gd name="T46" fmla="*/ 0 w 347"/>
                <a:gd name="T47" fmla="*/ 0 h 474"/>
                <a:gd name="T48" fmla="*/ 0 w 347"/>
                <a:gd name="T49" fmla="*/ 0 h 474"/>
                <a:gd name="T50" fmla="*/ 1 w 347"/>
                <a:gd name="T51" fmla="*/ 0 h 474"/>
                <a:gd name="T52" fmla="*/ 1 w 347"/>
                <a:gd name="T53" fmla="*/ 0 h 474"/>
                <a:gd name="T54" fmla="*/ 1 w 347"/>
                <a:gd name="T55" fmla="*/ 0 h 474"/>
                <a:gd name="T56" fmla="*/ 1 w 347"/>
                <a:gd name="T57" fmla="*/ 0 h 474"/>
                <a:gd name="T58" fmla="*/ 1 w 347"/>
                <a:gd name="T59" fmla="*/ 0 h 474"/>
                <a:gd name="T60" fmla="*/ 1 w 347"/>
                <a:gd name="T61" fmla="*/ 0 h 474"/>
                <a:gd name="T62" fmla="*/ 1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25"/>
            <p:cNvSpPr>
              <a:spLocks/>
            </p:cNvSpPr>
            <p:nvPr userDrawn="1"/>
          </p:nvSpPr>
          <p:spPr bwMode="invGray">
            <a:xfrm>
              <a:off x="390" y="1599"/>
              <a:ext cx="70" cy="140"/>
            </a:xfrm>
            <a:custGeom>
              <a:avLst/>
              <a:gdLst>
                <a:gd name="T0" fmla="*/ 0 w 226"/>
                <a:gd name="T1" fmla="*/ 0 h 449"/>
                <a:gd name="T2" fmla="*/ 1 w 226"/>
                <a:gd name="T3" fmla="*/ 0 h 449"/>
                <a:gd name="T4" fmla="*/ 1 w 226"/>
                <a:gd name="T5" fmla="*/ 0 h 449"/>
                <a:gd name="T6" fmla="*/ 1 w 226"/>
                <a:gd name="T7" fmla="*/ 0 h 449"/>
                <a:gd name="T8" fmla="*/ 1 w 226"/>
                <a:gd name="T9" fmla="*/ 0 h 449"/>
                <a:gd name="T10" fmla="*/ 1 w 226"/>
                <a:gd name="T11" fmla="*/ 0 h 449"/>
                <a:gd name="T12" fmla="*/ 1 w 226"/>
                <a:gd name="T13" fmla="*/ 0 h 449"/>
                <a:gd name="T14" fmla="*/ 1 w 226"/>
                <a:gd name="T15" fmla="*/ 0 h 449"/>
                <a:gd name="T16" fmla="*/ 1 w 226"/>
                <a:gd name="T17" fmla="*/ 0 h 449"/>
                <a:gd name="T18" fmla="*/ 1 w 226"/>
                <a:gd name="T19" fmla="*/ 1 h 449"/>
                <a:gd name="T20" fmla="*/ 1 w 226"/>
                <a:gd name="T21" fmla="*/ 1 h 449"/>
                <a:gd name="T22" fmla="*/ 1 w 226"/>
                <a:gd name="T23" fmla="*/ 1 h 449"/>
                <a:gd name="T24" fmla="*/ 1 w 226"/>
                <a:gd name="T25" fmla="*/ 1 h 449"/>
                <a:gd name="T26" fmla="*/ 1 w 226"/>
                <a:gd name="T27" fmla="*/ 1 h 449"/>
                <a:gd name="T28" fmla="*/ 1 w 226"/>
                <a:gd name="T29" fmla="*/ 1 h 449"/>
                <a:gd name="T30" fmla="*/ 1 w 226"/>
                <a:gd name="T31" fmla="*/ 1 h 449"/>
                <a:gd name="T32" fmla="*/ 0 w 226"/>
                <a:gd name="T33" fmla="*/ 1 h 449"/>
                <a:gd name="T34" fmla="*/ 0 w 226"/>
                <a:gd name="T35" fmla="*/ 1 h 449"/>
                <a:gd name="T36" fmla="*/ 0 w 226"/>
                <a:gd name="T37" fmla="*/ 1 h 449"/>
                <a:gd name="T38" fmla="*/ 0 w 226"/>
                <a:gd name="T39" fmla="*/ 1 h 449"/>
                <a:gd name="T40" fmla="*/ 0 w 226"/>
                <a:gd name="T41" fmla="*/ 1 h 449"/>
                <a:gd name="T42" fmla="*/ 0 w 226"/>
                <a:gd name="T43" fmla="*/ 1 h 449"/>
                <a:gd name="T44" fmla="*/ 0 w 226"/>
                <a:gd name="T45" fmla="*/ 1 h 449"/>
                <a:gd name="T46" fmla="*/ 0 w 226"/>
                <a:gd name="T47" fmla="*/ 1 h 449"/>
                <a:gd name="T48" fmla="*/ 0 w 226"/>
                <a:gd name="T49" fmla="*/ 0 h 449"/>
                <a:gd name="T50" fmla="*/ 0 w 226"/>
                <a:gd name="T51" fmla="*/ 0 h 449"/>
                <a:gd name="T52" fmla="*/ 0 w 226"/>
                <a:gd name="T53" fmla="*/ 0 h 449"/>
                <a:gd name="T54" fmla="*/ 0 w 226"/>
                <a:gd name="T55" fmla="*/ 0 h 449"/>
                <a:gd name="T56" fmla="*/ 0 w 226"/>
                <a:gd name="T57" fmla="*/ 0 h 449"/>
                <a:gd name="T58" fmla="*/ 0 w 226"/>
                <a:gd name="T59" fmla="*/ 0 h 449"/>
                <a:gd name="T60" fmla="*/ 0 w 226"/>
                <a:gd name="T61" fmla="*/ 0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26"/>
            <p:cNvSpPr>
              <a:spLocks noEditPoints="1"/>
            </p:cNvSpPr>
            <p:nvPr userDrawn="1"/>
          </p:nvSpPr>
          <p:spPr bwMode="invGray">
            <a:xfrm>
              <a:off x="985" y="1544"/>
              <a:ext cx="158" cy="195"/>
            </a:xfrm>
            <a:custGeom>
              <a:avLst/>
              <a:gdLst>
                <a:gd name="T0" fmla="*/ 1 w 507"/>
                <a:gd name="T1" fmla="*/ 2 h 624"/>
                <a:gd name="T2" fmla="*/ 1 w 507"/>
                <a:gd name="T3" fmla="*/ 2 h 624"/>
                <a:gd name="T4" fmla="*/ 1 w 507"/>
                <a:gd name="T5" fmla="*/ 2 h 624"/>
                <a:gd name="T6" fmla="*/ 1 w 507"/>
                <a:gd name="T7" fmla="*/ 2 h 624"/>
                <a:gd name="T8" fmla="*/ 1 w 507"/>
                <a:gd name="T9" fmla="*/ 2 h 624"/>
                <a:gd name="T10" fmla="*/ 1 w 507"/>
                <a:gd name="T11" fmla="*/ 2 h 624"/>
                <a:gd name="T12" fmla="*/ 1 w 507"/>
                <a:gd name="T13" fmla="*/ 2 h 624"/>
                <a:gd name="T14" fmla="*/ 1 w 507"/>
                <a:gd name="T15" fmla="*/ 2 h 624"/>
                <a:gd name="T16" fmla="*/ 1 w 507"/>
                <a:gd name="T17" fmla="*/ 1 h 624"/>
                <a:gd name="T18" fmla="*/ 1 w 507"/>
                <a:gd name="T19" fmla="*/ 1 h 624"/>
                <a:gd name="T20" fmla="*/ 1 w 507"/>
                <a:gd name="T21" fmla="*/ 1 h 624"/>
                <a:gd name="T22" fmla="*/ 1 w 507"/>
                <a:gd name="T23" fmla="*/ 1 h 624"/>
                <a:gd name="T24" fmla="*/ 1 w 507"/>
                <a:gd name="T25" fmla="*/ 1 h 624"/>
                <a:gd name="T26" fmla="*/ 1 w 507"/>
                <a:gd name="T27" fmla="*/ 0 h 624"/>
                <a:gd name="T28" fmla="*/ 1 w 507"/>
                <a:gd name="T29" fmla="*/ 1 h 624"/>
                <a:gd name="T30" fmla="*/ 1 w 507"/>
                <a:gd name="T31" fmla="*/ 1 h 624"/>
                <a:gd name="T32" fmla="*/ 1 w 507"/>
                <a:gd name="T33" fmla="*/ 1 h 624"/>
                <a:gd name="T34" fmla="*/ 1 w 507"/>
                <a:gd name="T35" fmla="*/ 1 h 624"/>
                <a:gd name="T36" fmla="*/ 1 w 507"/>
                <a:gd name="T37" fmla="*/ 1 h 624"/>
                <a:gd name="T38" fmla="*/ 1 w 507"/>
                <a:gd name="T39" fmla="*/ 0 h 624"/>
                <a:gd name="T40" fmla="*/ 1 w 507"/>
                <a:gd name="T41" fmla="*/ 0 h 624"/>
                <a:gd name="T42" fmla="*/ 1 w 507"/>
                <a:gd name="T43" fmla="*/ 0 h 624"/>
                <a:gd name="T44" fmla="*/ 1 w 507"/>
                <a:gd name="T45" fmla="*/ 0 h 624"/>
                <a:gd name="T46" fmla="*/ 0 w 507"/>
                <a:gd name="T47" fmla="*/ 0 h 624"/>
                <a:gd name="T48" fmla="*/ 1 w 507"/>
                <a:gd name="T49" fmla="*/ 0 h 624"/>
                <a:gd name="T50" fmla="*/ 1 w 507"/>
                <a:gd name="T51" fmla="*/ 0 h 624"/>
                <a:gd name="T52" fmla="*/ 1 w 507"/>
                <a:gd name="T53" fmla="*/ 0 h 624"/>
                <a:gd name="T54" fmla="*/ 1 w 507"/>
                <a:gd name="T55" fmla="*/ 0 h 624"/>
                <a:gd name="T56" fmla="*/ 1 w 507"/>
                <a:gd name="T57" fmla="*/ 1 h 624"/>
                <a:gd name="T58" fmla="*/ 1 w 507"/>
                <a:gd name="T59" fmla="*/ 1 h 624"/>
                <a:gd name="T60" fmla="*/ 1 w 507"/>
                <a:gd name="T61" fmla="*/ 1 h 624"/>
                <a:gd name="T62" fmla="*/ 1 w 507"/>
                <a:gd name="T63" fmla="*/ 1 h 624"/>
                <a:gd name="T64" fmla="*/ 1 w 507"/>
                <a:gd name="T65" fmla="*/ 1 h 624"/>
                <a:gd name="T66" fmla="*/ 1 w 507"/>
                <a:gd name="T67" fmla="*/ 1 h 624"/>
                <a:gd name="T68" fmla="*/ 2 w 507"/>
                <a:gd name="T69" fmla="*/ 1 h 624"/>
                <a:gd name="T70" fmla="*/ 2 w 507"/>
                <a:gd name="T71" fmla="*/ 1 h 624"/>
                <a:gd name="T72" fmla="*/ 2 w 507"/>
                <a:gd name="T73" fmla="*/ 2 h 624"/>
                <a:gd name="T74" fmla="*/ 1 w 507"/>
                <a:gd name="T75" fmla="*/ 2 h 624"/>
                <a:gd name="T76" fmla="*/ 1 w 507"/>
                <a:gd name="T77" fmla="*/ 2 h 624"/>
                <a:gd name="T78" fmla="*/ 1 w 507"/>
                <a:gd name="T79" fmla="*/ 2 h 624"/>
                <a:gd name="T80" fmla="*/ 1 w 507"/>
                <a:gd name="T81" fmla="*/ 2 h 624"/>
                <a:gd name="T82" fmla="*/ 0 w 507"/>
                <a:gd name="T83" fmla="*/ 2 h 624"/>
                <a:gd name="T84" fmla="*/ 0 w 507"/>
                <a:gd name="T85" fmla="*/ 2 h 624"/>
                <a:gd name="T86" fmla="*/ 0 w 507"/>
                <a:gd name="T87" fmla="*/ 2 h 624"/>
                <a:gd name="T88" fmla="*/ 0 w 507"/>
                <a:gd name="T89" fmla="*/ 0 h 624"/>
                <a:gd name="T90" fmla="*/ 0 w 507"/>
                <a:gd name="T91" fmla="*/ 0 h 624"/>
                <a:gd name="T92" fmla="*/ 0 w 507"/>
                <a:gd name="T93" fmla="*/ 0 h 624"/>
                <a:gd name="T94" fmla="*/ 0 w 507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27"/>
            <p:cNvSpPr>
              <a:spLocks/>
            </p:cNvSpPr>
            <p:nvPr userDrawn="1"/>
          </p:nvSpPr>
          <p:spPr bwMode="invGray">
            <a:xfrm>
              <a:off x="1225" y="1591"/>
              <a:ext cx="108" cy="148"/>
            </a:xfrm>
            <a:custGeom>
              <a:avLst/>
              <a:gdLst>
                <a:gd name="T0" fmla="*/ 1 w 346"/>
                <a:gd name="T1" fmla="*/ 0 h 474"/>
                <a:gd name="T2" fmla="*/ 1 w 346"/>
                <a:gd name="T3" fmla="*/ 0 h 474"/>
                <a:gd name="T4" fmla="*/ 1 w 346"/>
                <a:gd name="T5" fmla="*/ 0 h 474"/>
                <a:gd name="T6" fmla="*/ 1 w 346"/>
                <a:gd name="T7" fmla="*/ 0 h 474"/>
                <a:gd name="T8" fmla="*/ 1 w 346"/>
                <a:gd name="T9" fmla="*/ 0 h 474"/>
                <a:gd name="T10" fmla="*/ 1 w 346"/>
                <a:gd name="T11" fmla="*/ 0 h 474"/>
                <a:gd name="T12" fmla="*/ 1 w 346"/>
                <a:gd name="T13" fmla="*/ 0 h 474"/>
                <a:gd name="T14" fmla="*/ 1 w 346"/>
                <a:gd name="T15" fmla="*/ 0 h 474"/>
                <a:gd name="T16" fmla="*/ 1 w 346"/>
                <a:gd name="T17" fmla="*/ 0 h 474"/>
                <a:gd name="T18" fmla="*/ 1 w 346"/>
                <a:gd name="T19" fmla="*/ 0 h 474"/>
                <a:gd name="T20" fmla="*/ 1 w 346"/>
                <a:gd name="T21" fmla="*/ 0 h 474"/>
                <a:gd name="T22" fmla="*/ 1 w 346"/>
                <a:gd name="T23" fmla="*/ 0 h 474"/>
                <a:gd name="T24" fmla="*/ 1 w 346"/>
                <a:gd name="T25" fmla="*/ 0 h 474"/>
                <a:gd name="T26" fmla="*/ 1 w 346"/>
                <a:gd name="T27" fmla="*/ 0 h 474"/>
                <a:gd name="T28" fmla="*/ 1 w 346"/>
                <a:gd name="T29" fmla="*/ 0 h 474"/>
                <a:gd name="T30" fmla="*/ 1 w 346"/>
                <a:gd name="T31" fmla="*/ 0 h 474"/>
                <a:gd name="T32" fmla="*/ 1 w 346"/>
                <a:gd name="T33" fmla="*/ 0 h 474"/>
                <a:gd name="T34" fmla="*/ 1 w 346"/>
                <a:gd name="T35" fmla="*/ 0 h 474"/>
                <a:gd name="T36" fmla="*/ 1 w 346"/>
                <a:gd name="T37" fmla="*/ 0 h 474"/>
                <a:gd name="T38" fmla="*/ 1 w 346"/>
                <a:gd name="T39" fmla="*/ 0 h 474"/>
                <a:gd name="T40" fmla="*/ 1 w 346"/>
                <a:gd name="T41" fmla="*/ 0 h 474"/>
                <a:gd name="T42" fmla="*/ 1 w 346"/>
                <a:gd name="T43" fmla="*/ 0 h 474"/>
                <a:gd name="T44" fmla="*/ 1 w 346"/>
                <a:gd name="T45" fmla="*/ 0 h 474"/>
                <a:gd name="T46" fmla="*/ 1 w 346"/>
                <a:gd name="T47" fmla="*/ 0 h 474"/>
                <a:gd name="T48" fmla="*/ 1 w 346"/>
                <a:gd name="T49" fmla="*/ 0 h 474"/>
                <a:gd name="T50" fmla="*/ 1 w 346"/>
                <a:gd name="T51" fmla="*/ 0 h 474"/>
                <a:gd name="T52" fmla="*/ 1 w 346"/>
                <a:gd name="T53" fmla="*/ 0 h 474"/>
                <a:gd name="T54" fmla="*/ 1 w 346"/>
                <a:gd name="T55" fmla="*/ 1 h 474"/>
                <a:gd name="T56" fmla="*/ 1 w 346"/>
                <a:gd name="T57" fmla="*/ 1 h 474"/>
                <a:gd name="T58" fmla="*/ 1 w 346"/>
                <a:gd name="T59" fmla="*/ 1 h 474"/>
                <a:gd name="T60" fmla="*/ 1 w 346"/>
                <a:gd name="T61" fmla="*/ 1 h 474"/>
                <a:gd name="T62" fmla="*/ 1 w 346"/>
                <a:gd name="T63" fmla="*/ 1 h 474"/>
                <a:gd name="T64" fmla="*/ 1 w 346"/>
                <a:gd name="T65" fmla="*/ 1 h 474"/>
                <a:gd name="T66" fmla="*/ 1 w 346"/>
                <a:gd name="T67" fmla="*/ 1 h 474"/>
                <a:gd name="T68" fmla="*/ 1 w 346"/>
                <a:gd name="T69" fmla="*/ 1 h 474"/>
                <a:gd name="T70" fmla="*/ 0 w 346"/>
                <a:gd name="T71" fmla="*/ 1 h 474"/>
                <a:gd name="T72" fmla="*/ 0 w 346"/>
                <a:gd name="T73" fmla="*/ 1 h 474"/>
                <a:gd name="T74" fmla="*/ 0 w 346"/>
                <a:gd name="T75" fmla="*/ 1 h 474"/>
                <a:gd name="T76" fmla="*/ 0 w 346"/>
                <a:gd name="T77" fmla="*/ 1 h 474"/>
                <a:gd name="T78" fmla="*/ 0 w 346"/>
                <a:gd name="T79" fmla="*/ 1 h 474"/>
                <a:gd name="T80" fmla="*/ 0 w 346"/>
                <a:gd name="T81" fmla="*/ 1 h 474"/>
                <a:gd name="T82" fmla="*/ 0 w 346"/>
                <a:gd name="T83" fmla="*/ 1 h 474"/>
                <a:gd name="T84" fmla="*/ 0 w 346"/>
                <a:gd name="T85" fmla="*/ 0 h 474"/>
                <a:gd name="T86" fmla="*/ 0 w 346"/>
                <a:gd name="T87" fmla="*/ 0 h 474"/>
                <a:gd name="T88" fmla="*/ 0 w 346"/>
                <a:gd name="T89" fmla="*/ 0 h 474"/>
                <a:gd name="T90" fmla="*/ 0 w 346"/>
                <a:gd name="T91" fmla="*/ 0 h 474"/>
                <a:gd name="T92" fmla="*/ 0 w 346"/>
                <a:gd name="T93" fmla="*/ 0 h 474"/>
                <a:gd name="T94" fmla="*/ 0 w 346"/>
                <a:gd name="T95" fmla="*/ 0 h 474"/>
                <a:gd name="T96" fmla="*/ 0 w 346"/>
                <a:gd name="T97" fmla="*/ 0 h 474"/>
                <a:gd name="T98" fmla="*/ 1 w 346"/>
                <a:gd name="T99" fmla="*/ 0 h 474"/>
                <a:gd name="T100" fmla="*/ 1 w 346"/>
                <a:gd name="T101" fmla="*/ 0 h 474"/>
                <a:gd name="T102" fmla="*/ 1 w 346"/>
                <a:gd name="T103" fmla="*/ 0 h 474"/>
                <a:gd name="T104" fmla="*/ 1 w 346"/>
                <a:gd name="T105" fmla="*/ 0 h 474"/>
                <a:gd name="T106" fmla="*/ 1 w 346"/>
                <a:gd name="T107" fmla="*/ 0 h 474"/>
                <a:gd name="T108" fmla="*/ 1 w 346"/>
                <a:gd name="T109" fmla="*/ 0 h 474"/>
                <a:gd name="T110" fmla="*/ 1 w 346"/>
                <a:gd name="T111" fmla="*/ 0 h 474"/>
                <a:gd name="T112" fmla="*/ 1 w 346"/>
                <a:gd name="T113" fmla="*/ 0 h 474"/>
                <a:gd name="T114" fmla="*/ 1 w 346"/>
                <a:gd name="T115" fmla="*/ 0 h 474"/>
                <a:gd name="T116" fmla="*/ 1 w 346"/>
                <a:gd name="T117" fmla="*/ 0 h 474"/>
                <a:gd name="T118" fmla="*/ 1 w 346"/>
                <a:gd name="T119" fmla="*/ 0 h 474"/>
                <a:gd name="T120" fmla="*/ 1 w 346"/>
                <a:gd name="T121" fmla="*/ 0 h 474"/>
                <a:gd name="T122" fmla="*/ 1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28"/>
            <p:cNvSpPr>
              <a:spLocks/>
            </p:cNvSpPr>
            <p:nvPr userDrawn="1"/>
          </p:nvSpPr>
          <p:spPr bwMode="invGray">
            <a:xfrm>
              <a:off x="1149" y="1599"/>
              <a:ext cx="70" cy="140"/>
            </a:xfrm>
            <a:custGeom>
              <a:avLst/>
              <a:gdLst>
                <a:gd name="T0" fmla="*/ 0 w 225"/>
                <a:gd name="T1" fmla="*/ 0 h 449"/>
                <a:gd name="T2" fmla="*/ 1 w 225"/>
                <a:gd name="T3" fmla="*/ 0 h 449"/>
                <a:gd name="T4" fmla="*/ 1 w 225"/>
                <a:gd name="T5" fmla="*/ 0 h 449"/>
                <a:gd name="T6" fmla="*/ 1 w 225"/>
                <a:gd name="T7" fmla="*/ 0 h 449"/>
                <a:gd name="T8" fmla="*/ 1 w 225"/>
                <a:gd name="T9" fmla="*/ 0 h 449"/>
                <a:gd name="T10" fmla="*/ 1 w 225"/>
                <a:gd name="T11" fmla="*/ 0 h 449"/>
                <a:gd name="T12" fmla="*/ 1 w 225"/>
                <a:gd name="T13" fmla="*/ 0 h 449"/>
                <a:gd name="T14" fmla="*/ 1 w 225"/>
                <a:gd name="T15" fmla="*/ 0 h 449"/>
                <a:gd name="T16" fmla="*/ 1 w 225"/>
                <a:gd name="T17" fmla="*/ 0 h 449"/>
                <a:gd name="T18" fmla="*/ 1 w 225"/>
                <a:gd name="T19" fmla="*/ 0 h 449"/>
                <a:gd name="T20" fmla="*/ 1 w 225"/>
                <a:gd name="T21" fmla="*/ 1 h 449"/>
                <a:gd name="T22" fmla="*/ 1 w 225"/>
                <a:gd name="T23" fmla="*/ 1 h 449"/>
                <a:gd name="T24" fmla="*/ 1 w 225"/>
                <a:gd name="T25" fmla="*/ 1 h 449"/>
                <a:gd name="T26" fmla="*/ 1 w 225"/>
                <a:gd name="T27" fmla="*/ 1 h 449"/>
                <a:gd name="T28" fmla="*/ 1 w 225"/>
                <a:gd name="T29" fmla="*/ 1 h 449"/>
                <a:gd name="T30" fmla="*/ 1 w 225"/>
                <a:gd name="T31" fmla="*/ 1 h 449"/>
                <a:gd name="T32" fmla="*/ 1 w 225"/>
                <a:gd name="T33" fmla="*/ 1 h 449"/>
                <a:gd name="T34" fmla="*/ 0 w 225"/>
                <a:gd name="T35" fmla="*/ 1 h 449"/>
                <a:gd name="T36" fmla="*/ 0 w 225"/>
                <a:gd name="T37" fmla="*/ 1 h 449"/>
                <a:gd name="T38" fmla="*/ 0 w 225"/>
                <a:gd name="T39" fmla="*/ 1 h 449"/>
                <a:gd name="T40" fmla="*/ 0 w 225"/>
                <a:gd name="T41" fmla="*/ 1 h 449"/>
                <a:gd name="T42" fmla="*/ 0 w 225"/>
                <a:gd name="T43" fmla="*/ 1 h 449"/>
                <a:gd name="T44" fmla="*/ 0 w 225"/>
                <a:gd name="T45" fmla="*/ 1 h 449"/>
                <a:gd name="T46" fmla="*/ 0 w 225"/>
                <a:gd name="T47" fmla="*/ 1 h 449"/>
                <a:gd name="T48" fmla="*/ 0 w 225"/>
                <a:gd name="T49" fmla="*/ 1 h 449"/>
                <a:gd name="T50" fmla="*/ 0 w 225"/>
                <a:gd name="T51" fmla="*/ 0 h 449"/>
                <a:gd name="T52" fmla="*/ 0 w 225"/>
                <a:gd name="T53" fmla="*/ 0 h 449"/>
                <a:gd name="T54" fmla="*/ 0 w 225"/>
                <a:gd name="T55" fmla="*/ 0 h 449"/>
                <a:gd name="T56" fmla="*/ 0 w 225"/>
                <a:gd name="T57" fmla="*/ 0 h 449"/>
                <a:gd name="T58" fmla="*/ 0 w 225"/>
                <a:gd name="T59" fmla="*/ 0 h 449"/>
                <a:gd name="T60" fmla="*/ 0 w 225"/>
                <a:gd name="T61" fmla="*/ 0 h 449"/>
                <a:gd name="T62" fmla="*/ 0 w 225"/>
                <a:gd name="T63" fmla="*/ 0 h 449"/>
                <a:gd name="T64" fmla="*/ 0 w 225"/>
                <a:gd name="T65" fmla="*/ 0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29"/>
            <p:cNvSpPr>
              <a:spLocks noEditPoints="1"/>
            </p:cNvSpPr>
            <p:nvPr userDrawn="1"/>
          </p:nvSpPr>
          <p:spPr bwMode="invGray">
            <a:xfrm>
              <a:off x="573" y="1524"/>
              <a:ext cx="153" cy="218"/>
            </a:xfrm>
            <a:custGeom>
              <a:avLst/>
              <a:gdLst>
                <a:gd name="T0" fmla="*/ 1 w 489"/>
                <a:gd name="T1" fmla="*/ 1 h 699"/>
                <a:gd name="T2" fmla="*/ 1 w 489"/>
                <a:gd name="T3" fmla="*/ 1 h 699"/>
                <a:gd name="T4" fmla="*/ 0 w 489"/>
                <a:gd name="T5" fmla="*/ 1 h 699"/>
                <a:gd name="T6" fmla="*/ 0 w 489"/>
                <a:gd name="T7" fmla="*/ 1 h 699"/>
                <a:gd name="T8" fmla="*/ 0 w 489"/>
                <a:gd name="T9" fmla="*/ 1 h 699"/>
                <a:gd name="T10" fmla="*/ 0 w 489"/>
                <a:gd name="T11" fmla="*/ 2 h 699"/>
                <a:gd name="T12" fmla="*/ 0 w 489"/>
                <a:gd name="T13" fmla="*/ 2 h 699"/>
                <a:gd name="T14" fmla="*/ 1 w 489"/>
                <a:gd name="T15" fmla="*/ 2 h 699"/>
                <a:gd name="T16" fmla="*/ 1 w 489"/>
                <a:gd name="T17" fmla="*/ 2 h 699"/>
                <a:gd name="T18" fmla="*/ 1 w 489"/>
                <a:gd name="T19" fmla="*/ 2 h 699"/>
                <a:gd name="T20" fmla="*/ 1 w 489"/>
                <a:gd name="T21" fmla="*/ 2 h 699"/>
                <a:gd name="T22" fmla="*/ 1 w 489"/>
                <a:gd name="T23" fmla="*/ 2 h 699"/>
                <a:gd name="T24" fmla="*/ 1 w 489"/>
                <a:gd name="T25" fmla="*/ 1 h 699"/>
                <a:gd name="T26" fmla="*/ 1 w 489"/>
                <a:gd name="T27" fmla="*/ 1 h 699"/>
                <a:gd name="T28" fmla="*/ 1 w 489"/>
                <a:gd name="T29" fmla="*/ 1 h 699"/>
                <a:gd name="T30" fmla="*/ 1 w 489"/>
                <a:gd name="T31" fmla="*/ 0 h 699"/>
                <a:gd name="T32" fmla="*/ 1 w 489"/>
                <a:gd name="T33" fmla="*/ 0 h 699"/>
                <a:gd name="T34" fmla="*/ 1 w 489"/>
                <a:gd name="T35" fmla="*/ 0 h 699"/>
                <a:gd name="T36" fmla="*/ 1 w 489"/>
                <a:gd name="T37" fmla="*/ 0 h 699"/>
                <a:gd name="T38" fmla="*/ 1 w 489"/>
                <a:gd name="T39" fmla="*/ 0 h 699"/>
                <a:gd name="T40" fmla="*/ 1 w 489"/>
                <a:gd name="T41" fmla="*/ 2 h 699"/>
                <a:gd name="T42" fmla="*/ 1 w 489"/>
                <a:gd name="T43" fmla="*/ 2 h 699"/>
                <a:gd name="T44" fmla="*/ 1 w 489"/>
                <a:gd name="T45" fmla="*/ 2 h 699"/>
                <a:gd name="T46" fmla="*/ 1 w 489"/>
                <a:gd name="T47" fmla="*/ 2 h 699"/>
                <a:gd name="T48" fmla="*/ 2 w 489"/>
                <a:gd name="T49" fmla="*/ 2 h 699"/>
                <a:gd name="T50" fmla="*/ 1 w 489"/>
                <a:gd name="T51" fmla="*/ 2 h 699"/>
                <a:gd name="T52" fmla="*/ 1 w 489"/>
                <a:gd name="T53" fmla="*/ 2 h 699"/>
                <a:gd name="T54" fmla="*/ 1 w 489"/>
                <a:gd name="T55" fmla="*/ 2 h 699"/>
                <a:gd name="T56" fmla="*/ 1 w 489"/>
                <a:gd name="T57" fmla="*/ 2 h 699"/>
                <a:gd name="T58" fmla="*/ 0 w 489"/>
                <a:gd name="T59" fmla="*/ 2 h 699"/>
                <a:gd name="T60" fmla="*/ 0 w 489"/>
                <a:gd name="T61" fmla="*/ 2 h 699"/>
                <a:gd name="T62" fmla="*/ 0 w 489"/>
                <a:gd name="T63" fmla="*/ 2 h 699"/>
                <a:gd name="T64" fmla="*/ 0 w 489"/>
                <a:gd name="T65" fmla="*/ 2 h 699"/>
                <a:gd name="T66" fmla="*/ 0 w 489"/>
                <a:gd name="T67" fmla="*/ 2 h 699"/>
                <a:gd name="T68" fmla="*/ 0 w 489"/>
                <a:gd name="T69" fmla="*/ 1 h 699"/>
                <a:gd name="T70" fmla="*/ 0 w 489"/>
                <a:gd name="T71" fmla="*/ 1 h 699"/>
                <a:gd name="T72" fmla="*/ 0 w 489"/>
                <a:gd name="T73" fmla="*/ 1 h 699"/>
                <a:gd name="T74" fmla="*/ 0 w 489"/>
                <a:gd name="T75" fmla="*/ 1 h 699"/>
                <a:gd name="T76" fmla="*/ 0 w 489"/>
                <a:gd name="T77" fmla="*/ 1 h 699"/>
                <a:gd name="T78" fmla="*/ 1 w 489"/>
                <a:gd name="T79" fmla="*/ 1 h 699"/>
                <a:gd name="T80" fmla="*/ 1 w 489"/>
                <a:gd name="T81" fmla="*/ 1 h 699"/>
                <a:gd name="T82" fmla="*/ 1 w 489"/>
                <a:gd name="T83" fmla="*/ 1 h 699"/>
                <a:gd name="T84" fmla="*/ 1 w 489"/>
                <a:gd name="T85" fmla="*/ 1 h 699"/>
                <a:gd name="T86" fmla="*/ 1 w 489"/>
                <a:gd name="T87" fmla="*/ 0 h 699"/>
                <a:gd name="T88" fmla="*/ 1 w 489"/>
                <a:gd name="T89" fmla="*/ 0 h 699"/>
                <a:gd name="T90" fmla="*/ 1 w 489"/>
                <a:gd name="T91" fmla="*/ 0 h 699"/>
                <a:gd name="T92" fmla="*/ 1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30"/>
            <p:cNvSpPr>
              <a:spLocks noEditPoints="1"/>
            </p:cNvSpPr>
            <p:nvPr userDrawn="1"/>
          </p:nvSpPr>
          <p:spPr bwMode="invGray">
            <a:xfrm>
              <a:off x="1332" y="1524"/>
              <a:ext cx="152" cy="218"/>
            </a:xfrm>
            <a:custGeom>
              <a:avLst/>
              <a:gdLst>
                <a:gd name="T0" fmla="*/ 1 w 488"/>
                <a:gd name="T1" fmla="*/ 1 h 699"/>
                <a:gd name="T2" fmla="*/ 1 w 488"/>
                <a:gd name="T3" fmla="*/ 1 h 699"/>
                <a:gd name="T4" fmla="*/ 0 w 488"/>
                <a:gd name="T5" fmla="*/ 1 h 699"/>
                <a:gd name="T6" fmla="*/ 0 w 488"/>
                <a:gd name="T7" fmla="*/ 1 h 699"/>
                <a:gd name="T8" fmla="*/ 0 w 488"/>
                <a:gd name="T9" fmla="*/ 1 h 699"/>
                <a:gd name="T10" fmla="*/ 0 w 488"/>
                <a:gd name="T11" fmla="*/ 2 h 699"/>
                <a:gd name="T12" fmla="*/ 0 w 488"/>
                <a:gd name="T13" fmla="*/ 2 h 699"/>
                <a:gd name="T14" fmla="*/ 1 w 488"/>
                <a:gd name="T15" fmla="*/ 2 h 699"/>
                <a:gd name="T16" fmla="*/ 1 w 488"/>
                <a:gd name="T17" fmla="*/ 2 h 699"/>
                <a:gd name="T18" fmla="*/ 1 w 488"/>
                <a:gd name="T19" fmla="*/ 2 h 699"/>
                <a:gd name="T20" fmla="*/ 1 w 488"/>
                <a:gd name="T21" fmla="*/ 2 h 699"/>
                <a:gd name="T22" fmla="*/ 1 w 488"/>
                <a:gd name="T23" fmla="*/ 2 h 699"/>
                <a:gd name="T24" fmla="*/ 1 w 488"/>
                <a:gd name="T25" fmla="*/ 1 h 699"/>
                <a:gd name="T26" fmla="*/ 1 w 488"/>
                <a:gd name="T27" fmla="*/ 1 h 699"/>
                <a:gd name="T28" fmla="*/ 1 w 488"/>
                <a:gd name="T29" fmla="*/ 1 h 699"/>
                <a:gd name="T30" fmla="*/ 1 w 488"/>
                <a:gd name="T31" fmla="*/ 0 h 699"/>
                <a:gd name="T32" fmla="*/ 1 w 488"/>
                <a:gd name="T33" fmla="*/ 0 h 699"/>
                <a:gd name="T34" fmla="*/ 1 w 488"/>
                <a:gd name="T35" fmla="*/ 0 h 699"/>
                <a:gd name="T36" fmla="*/ 1 w 488"/>
                <a:gd name="T37" fmla="*/ 0 h 699"/>
                <a:gd name="T38" fmla="*/ 1 w 488"/>
                <a:gd name="T39" fmla="*/ 0 h 699"/>
                <a:gd name="T40" fmla="*/ 1 w 488"/>
                <a:gd name="T41" fmla="*/ 0 h 699"/>
                <a:gd name="T42" fmla="*/ 1 w 488"/>
                <a:gd name="T43" fmla="*/ 2 h 699"/>
                <a:gd name="T44" fmla="*/ 1 w 488"/>
                <a:gd name="T45" fmla="*/ 2 h 699"/>
                <a:gd name="T46" fmla="*/ 1 w 488"/>
                <a:gd name="T47" fmla="*/ 2 h 699"/>
                <a:gd name="T48" fmla="*/ 1 w 488"/>
                <a:gd name="T49" fmla="*/ 2 h 699"/>
                <a:gd name="T50" fmla="*/ 2 w 488"/>
                <a:gd name="T51" fmla="*/ 2 h 699"/>
                <a:gd name="T52" fmla="*/ 1 w 488"/>
                <a:gd name="T53" fmla="*/ 2 h 699"/>
                <a:gd name="T54" fmla="*/ 1 w 488"/>
                <a:gd name="T55" fmla="*/ 2 h 699"/>
                <a:gd name="T56" fmla="*/ 1 w 488"/>
                <a:gd name="T57" fmla="*/ 2 h 699"/>
                <a:gd name="T58" fmla="*/ 1 w 488"/>
                <a:gd name="T59" fmla="*/ 2 h 699"/>
                <a:gd name="T60" fmla="*/ 0 w 488"/>
                <a:gd name="T61" fmla="*/ 2 h 699"/>
                <a:gd name="T62" fmla="*/ 0 w 488"/>
                <a:gd name="T63" fmla="*/ 2 h 699"/>
                <a:gd name="T64" fmla="*/ 0 w 488"/>
                <a:gd name="T65" fmla="*/ 2 h 699"/>
                <a:gd name="T66" fmla="*/ 0 w 488"/>
                <a:gd name="T67" fmla="*/ 2 h 699"/>
                <a:gd name="T68" fmla="*/ 0 w 488"/>
                <a:gd name="T69" fmla="*/ 2 h 699"/>
                <a:gd name="T70" fmla="*/ 0 w 488"/>
                <a:gd name="T71" fmla="*/ 1 h 699"/>
                <a:gd name="T72" fmla="*/ 0 w 488"/>
                <a:gd name="T73" fmla="*/ 1 h 699"/>
                <a:gd name="T74" fmla="*/ 0 w 488"/>
                <a:gd name="T75" fmla="*/ 1 h 699"/>
                <a:gd name="T76" fmla="*/ 0 w 488"/>
                <a:gd name="T77" fmla="*/ 1 h 699"/>
                <a:gd name="T78" fmla="*/ 0 w 488"/>
                <a:gd name="T79" fmla="*/ 1 h 699"/>
                <a:gd name="T80" fmla="*/ 1 w 488"/>
                <a:gd name="T81" fmla="*/ 1 h 699"/>
                <a:gd name="T82" fmla="*/ 1 w 488"/>
                <a:gd name="T83" fmla="*/ 1 h 699"/>
                <a:gd name="T84" fmla="*/ 1 w 488"/>
                <a:gd name="T85" fmla="*/ 1 h 699"/>
                <a:gd name="T86" fmla="*/ 1 w 488"/>
                <a:gd name="T87" fmla="*/ 1 h 699"/>
                <a:gd name="T88" fmla="*/ 1 w 488"/>
                <a:gd name="T89" fmla="*/ 0 h 699"/>
                <a:gd name="T90" fmla="*/ 1 w 488"/>
                <a:gd name="T91" fmla="*/ 0 h 699"/>
                <a:gd name="T92" fmla="*/ 1 w 488"/>
                <a:gd name="T93" fmla="*/ 0 h 699"/>
                <a:gd name="T94" fmla="*/ 1 w 488"/>
                <a:gd name="T95" fmla="*/ 0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31"/>
            <p:cNvSpPr>
              <a:spLocks noEditPoints="1"/>
            </p:cNvSpPr>
            <p:nvPr userDrawn="1"/>
          </p:nvSpPr>
          <p:spPr bwMode="invGray">
            <a:xfrm>
              <a:off x="762" y="1520"/>
              <a:ext cx="178" cy="221"/>
            </a:xfrm>
            <a:custGeom>
              <a:avLst/>
              <a:gdLst>
                <a:gd name="T0" fmla="*/ 1 w 570"/>
                <a:gd name="T1" fmla="*/ 1 h 710"/>
                <a:gd name="T2" fmla="*/ 1 w 570"/>
                <a:gd name="T3" fmla="*/ 1 h 710"/>
                <a:gd name="T4" fmla="*/ 0 w 570"/>
                <a:gd name="T5" fmla="*/ 1 h 710"/>
                <a:gd name="T6" fmla="*/ 0 w 570"/>
                <a:gd name="T7" fmla="*/ 1 h 710"/>
                <a:gd name="T8" fmla="*/ 0 w 570"/>
                <a:gd name="T9" fmla="*/ 2 h 710"/>
                <a:gd name="T10" fmla="*/ 0 w 570"/>
                <a:gd name="T11" fmla="*/ 2 h 710"/>
                <a:gd name="T12" fmla="*/ 1 w 570"/>
                <a:gd name="T13" fmla="*/ 2 h 710"/>
                <a:gd name="T14" fmla="*/ 1 w 570"/>
                <a:gd name="T15" fmla="*/ 2 h 710"/>
                <a:gd name="T16" fmla="*/ 1 w 570"/>
                <a:gd name="T17" fmla="*/ 2 h 710"/>
                <a:gd name="T18" fmla="*/ 1 w 570"/>
                <a:gd name="T19" fmla="*/ 2 h 710"/>
                <a:gd name="T20" fmla="*/ 1 w 570"/>
                <a:gd name="T21" fmla="*/ 1 h 710"/>
                <a:gd name="T22" fmla="*/ 1 w 570"/>
                <a:gd name="T23" fmla="*/ 1 h 710"/>
                <a:gd name="T24" fmla="*/ 1 w 570"/>
                <a:gd name="T25" fmla="*/ 0 h 710"/>
                <a:gd name="T26" fmla="*/ 1 w 570"/>
                <a:gd name="T27" fmla="*/ 0 h 710"/>
                <a:gd name="T28" fmla="*/ 1 w 570"/>
                <a:gd name="T29" fmla="*/ 1 h 710"/>
                <a:gd name="T30" fmla="*/ 1 w 570"/>
                <a:gd name="T31" fmla="*/ 1 h 710"/>
                <a:gd name="T32" fmla="*/ 1 w 570"/>
                <a:gd name="T33" fmla="*/ 1 h 710"/>
                <a:gd name="T34" fmla="*/ 1 w 570"/>
                <a:gd name="T35" fmla="*/ 1 h 710"/>
                <a:gd name="T36" fmla="*/ 1 w 570"/>
                <a:gd name="T37" fmla="*/ 0 h 710"/>
                <a:gd name="T38" fmla="*/ 1 w 570"/>
                <a:gd name="T39" fmla="*/ 0 h 710"/>
                <a:gd name="T40" fmla="*/ 1 w 570"/>
                <a:gd name="T41" fmla="*/ 0 h 710"/>
                <a:gd name="T42" fmla="*/ 1 w 570"/>
                <a:gd name="T43" fmla="*/ 0 h 710"/>
                <a:gd name="T44" fmla="*/ 1 w 570"/>
                <a:gd name="T45" fmla="*/ 0 h 710"/>
                <a:gd name="T46" fmla="*/ 1 w 570"/>
                <a:gd name="T47" fmla="*/ 0 h 710"/>
                <a:gd name="T48" fmla="*/ 1 w 570"/>
                <a:gd name="T49" fmla="*/ 1 h 710"/>
                <a:gd name="T50" fmla="*/ 1 w 570"/>
                <a:gd name="T51" fmla="*/ 1 h 710"/>
                <a:gd name="T52" fmla="*/ 1 w 570"/>
                <a:gd name="T53" fmla="*/ 1 h 710"/>
                <a:gd name="T54" fmla="*/ 1 w 570"/>
                <a:gd name="T55" fmla="*/ 1 h 710"/>
                <a:gd name="T56" fmla="*/ 1 w 570"/>
                <a:gd name="T57" fmla="*/ 2 h 710"/>
                <a:gd name="T58" fmla="*/ 1 w 570"/>
                <a:gd name="T59" fmla="*/ 1 h 710"/>
                <a:gd name="T60" fmla="*/ 1 w 570"/>
                <a:gd name="T61" fmla="*/ 1 h 710"/>
                <a:gd name="T62" fmla="*/ 1 w 570"/>
                <a:gd name="T63" fmla="*/ 1 h 710"/>
                <a:gd name="T64" fmla="*/ 2 w 570"/>
                <a:gd name="T65" fmla="*/ 1 h 710"/>
                <a:gd name="T66" fmla="*/ 2 w 570"/>
                <a:gd name="T67" fmla="*/ 2 h 710"/>
                <a:gd name="T68" fmla="*/ 2 w 570"/>
                <a:gd name="T69" fmla="*/ 2 h 710"/>
                <a:gd name="T70" fmla="*/ 2 w 570"/>
                <a:gd name="T71" fmla="*/ 2 h 710"/>
                <a:gd name="T72" fmla="*/ 2 w 570"/>
                <a:gd name="T73" fmla="*/ 2 h 710"/>
                <a:gd name="T74" fmla="*/ 2 w 570"/>
                <a:gd name="T75" fmla="*/ 2 h 710"/>
                <a:gd name="T76" fmla="*/ 2 w 570"/>
                <a:gd name="T77" fmla="*/ 2 h 710"/>
                <a:gd name="T78" fmla="*/ 1 w 570"/>
                <a:gd name="T79" fmla="*/ 2 h 710"/>
                <a:gd name="T80" fmla="*/ 1 w 570"/>
                <a:gd name="T81" fmla="*/ 2 h 710"/>
                <a:gd name="T82" fmla="*/ 1 w 570"/>
                <a:gd name="T83" fmla="*/ 2 h 710"/>
                <a:gd name="T84" fmla="*/ 0 w 570"/>
                <a:gd name="T85" fmla="*/ 2 h 710"/>
                <a:gd name="T86" fmla="*/ 0 w 570"/>
                <a:gd name="T87" fmla="*/ 2 h 710"/>
                <a:gd name="T88" fmla="*/ 0 w 570"/>
                <a:gd name="T89" fmla="*/ 2 h 710"/>
                <a:gd name="T90" fmla="*/ 0 w 570"/>
                <a:gd name="T91" fmla="*/ 1 h 710"/>
                <a:gd name="T92" fmla="*/ 0 w 570"/>
                <a:gd name="T93" fmla="*/ 1 h 710"/>
                <a:gd name="T94" fmla="*/ 0 w 570"/>
                <a:gd name="T95" fmla="*/ 1 h 710"/>
                <a:gd name="T96" fmla="*/ 1 w 570"/>
                <a:gd name="T97" fmla="*/ 1 h 710"/>
                <a:gd name="T98" fmla="*/ 0 w 570"/>
                <a:gd name="T99" fmla="*/ 1 h 710"/>
                <a:gd name="T100" fmla="*/ 0 w 570"/>
                <a:gd name="T101" fmla="*/ 0 h 710"/>
                <a:gd name="T102" fmla="*/ 0 w 570"/>
                <a:gd name="T103" fmla="*/ 0 h 710"/>
                <a:gd name="T104" fmla="*/ 1 w 570"/>
                <a:gd name="T105" fmla="*/ 0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6" name="Freeform 32"/>
            <p:cNvSpPr>
              <a:spLocks noEditPoints="1"/>
            </p:cNvSpPr>
            <p:nvPr userDrawn="1"/>
          </p:nvSpPr>
          <p:spPr bwMode="invGray">
            <a:xfrm>
              <a:off x="1521" y="1520"/>
              <a:ext cx="178" cy="221"/>
            </a:xfrm>
            <a:custGeom>
              <a:avLst/>
              <a:gdLst>
                <a:gd name="T0" fmla="*/ 1 w 570"/>
                <a:gd name="T1" fmla="*/ 1 h 710"/>
                <a:gd name="T2" fmla="*/ 1 w 570"/>
                <a:gd name="T3" fmla="*/ 1 h 710"/>
                <a:gd name="T4" fmla="*/ 0 w 570"/>
                <a:gd name="T5" fmla="*/ 1 h 710"/>
                <a:gd name="T6" fmla="*/ 0 w 570"/>
                <a:gd name="T7" fmla="*/ 1 h 710"/>
                <a:gd name="T8" fmla="*/ 0 w 570"/>
                <a:gd name="T9" fmla="*/ 2 h 710"/>
                <a:gd name="T10" fmla="*/ 0 w 570"/>
                <a:gd name="T11" fmla="*/ 2 h 710"/>
                <a:gd name="T12" fmla="*/ 1 w 570"/>
                <a:gd name="T13" fmla="*/ 2 h 710"/>
                <a:gd name="T14" fmla="*/ 1 w 570"/>
                <a:gd name="T15" fmla="*/ 2 h 710"/>
                <a:gd name="T16" fmla="*/ 1 w 570"/>
                <a:gd name="T17" fmla="*/ 2 h 710"/>
                <a:gd name="T18" fmla="*/ 1 w 570"/>
                <a:gd name="T19" fmla="*/ 2 h 710"/>
                <a:gd name="T20" fmla="*/ 1 w 570"/>
                <a:gd name="T21" fmla="*/ 1 h 710"/>
                <a:gd name="T22" fmla="*/ 1 w 570"/>
                <a:gd name="T23" fmla="*/ 1 h 710"/>
                <a:gd name="T24" fmla="*/ 1 w 570"/>
                <a:gd name="T25" fmla="*/ 0 h 710"/>
                <a:gd name="T26" fmla="*/ 1 w 570"/>
                <a:gd name="T27" fmla="*/ 0 h 710"/>
                <a:gd name="T28" fmla="*/ 1 w 570"/>
                <a:gd name="T29" fmla="*/ 1 h 710"/>
                <a:gd name="T30" fmla="*/ 1 w 570"/>
                <a:gd name="T31" fmla="*/ 1 h 710"/>
                <a:gd name="T32" fmla="*/ 1 w 570"/>
                <a:gd name="T33" fmla="*/ 1 h 710"/>
                <a:gd name="T34" fmla="*/ 1 w 570"/>
                <a:gd name="T35" fmla="*/ 1 h 710"/>
                <a:gd name="T36" fmla="*/ 1 w 570"/>
                <a:gd name="T37" fmla="*/ 0 h 710"/>
                <a:gd name="T38" fmla="*/ 1 w 570"/>
                <a:gd name="T39" fmla="*/ 0 h 710"/>
                <a:gd name="T40" fmla="*/ 1 w 570"/>
                <a:gd name="T41" fmla="*/ 0 h 710"/>
                <a:gd name="T42" fmla="*/ 1 w 570"/>
                <a:gd name="T43" fmla="*/ 0 h 710"/>
                <a:gd name="T44" fmla="*/ 1 w 570"/>
                <a:gd name="T45" fmla="*/ 0 h 710"/>
                <a:gd name="T46" fmla="*/ 1 w 570"/>
                <a:gd name="T47" fmla="*/ 0 h 710"/>
                <a:gd name="T48" fmla="*/ 1 w 570"/>
                <a:gd name="T49" fmla="*/ 1 h 710"/>
                <a:gd name="T50" fmla="*/ 1 w 570"/>
                <a:gd name="T51" fmla="*/ 1 h 710"/>
                <a:gd name="T52" fmla="*/ 1 w 570"/>
                <a:gd name="T53" fmla="*/ 1 h 710"/>
                <a:gd name="T54" fmla="*/ 1 w 570"/>
                <a:gd name="T55" fmla="*/ 1 h 710"/>
                <a:gd name="T56" fmla="*/ 1 w 570"/>
                <a:gd name="T57" fmla="*/ 2 h 710"/>
                <a:gd name="T58" fmla="*/ 1 w 570"/>
                <a:gd name="T59" fmla="*/ 1 h 710"/>
                <a:gd name="T60" fmla="*/ 1 w 570"/>
                <a:gd name="T61" fmla="*/ 1 h 710"/>
                <a:gd name="T62" fmla="*/ 1 w 570"/>
                <a:gd name="T63" fmla="*/ 1 h 710"/>
                <a:gd name="T64" fmla="*/ 2 w 570"/>
                <a:gd name="T65" fmla="*/ 1 h 710"/>
                <a:gd name="T66" fmla="*/ 2 w 570"/>
                <a:gd name="T67" fmla="*/ 2 h 710"/>
                <a:gd name="T68" fmla="*/ 2 w 570"/>
                <a:gd name="T69" fmla="*/ 2 h 710"/>
                <a:gd name="T70" fmla="*/ 2 w 570"/>
                <a:gd name="T71" fmla="*/ 2 h 710"/>
                <a:gd name="T72" fmla="*/ 2 w 570"/>
                <a:gd name="T73" fmla="*/ 2 h 710"/>
                <a:gd name="T74" fmla="*/ 2 w 570"/>
                <a:gd name="T75" fmla="*/ 2 h 710"/>
                <a:gd name="T76" fmla="*/ 2 w 570"/>
                <a:gd name="T77" fmla="*/ 2 h 710"/>
                <a:gd name="T78" fmla="*/ 1 w 570"/>
                <a:gd name="T79" fmla="*/ 2 h 710"/>
                <a:gd name="T80" fmla="*/ 1 w 570"/>
                <a:gd name="T81" fmla="*/ 2 h 710"/>
                <a:gd name="T82" fmla="*/ 1 w 570"/>
                <a:gd name="T83" fmla="*/ 2 h 710"/>
                <a:gd name="T84" fmla="*/ 0 w 570"/>
                <a:gd name="T85" fmla="*/ 2 h 710"/>
                <a:gd name="T86" fmla="*/ 0 w 570"/>
                <a:gd name="T87" fmla="*/ 2 h 710"/>
                <a:gd name="T88" fmla="*/ 0 w 570"/>
                <a:gd name="T89" fmla="*/ 2 h 710"/>
                <a:gd name="T90" fmla="*/ 0 w 570"/>
                <a:gd name="T91" fmla="*/ 1 h 710"/>
                <a:gd name="T92" fmla="*/ 0 w 570"/>
                <a:gd name="T93" fmla="*/ 1 h 710"/>
                <a:gd name="T94" fmla="*/ 0 w 570"/>
                <a:gd name="T95" fmla="*/ 1 h 710"/>
                <a:gd name="T96" fmla="*/ 1 w 570"/>
                <a:gd name="T97" fmla="*/ 1 h 710"/>
                <a:gd name="T98" fmla="*/ 0 w 570"/>
                <a:gd name="T99" fmla="*/ 1 h 710"/>
                <a:gd name="T100" fmla="*/ 0 w 570"/>
                <a:gd name="T101" fmla="*/ 0 h 710"/>
                <a:gd name="T102" fmla="*/ 0 w 570"/>
                <a:gd name="T103" fmla="*/ 0 h 710"/>
                <a:gd name="T104" fmla="*/ 1 w 570"/>
                <a:gd name="T105" fmla="*/ 0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25618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2830513" y="2349500"/>
            <a:ext cx="4606925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5619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2830513" y="4076700"/>
            <a:ext cx="4608512" cy="1512888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90596363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gre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141663"/>
            <a:ext cx="8207375" cy="606425"/>
          </a:xfr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076700"/>
            <a:ext cx="8207375" cy="1512888"/>
          </a:xfrm>
        </p:spPr>
        <p:txBody>
          <a:bodyPr/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87194994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141663"/>
            <a:ext cx="8207375" cy="606425"/>
          </a:xfr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076700"/>
            <a:ext cx="8207375" cy="1512888"/>
          </a:xfrm>
        </p:spPr>
        <p:txBody>
          <a:bodyPr/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68890685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8"/>
          <p:cNvGrpSpPr>
            <a:grpSpLocks/>
          </p:cNvGrpSpPr>
          <p:nvPr userDrawn="1"/>
        </p:nvGrpSpPr>
        <p:grpSpPr bwMode="auto">
          <a:xfrm>
            <a:off x="7186613" y="6419850"/>
            <a:ext cx="1500187" cy="265113"/>
            <a:chOff x="385" y="949"/>
            <a:chExt cx="4036" cy="712"/>
          </a:xfrm>
        </p:grpSpPr>
        <p:sp>
          <p:nvSpPr>
            <p:cNvPr id="6" name="Freeform 39"/>
            <p:cNvSpPr>
              <a:spLocks/>
            </p:cNvSpPr>
            <p:nvPr/>
          </p:nvSpPr>
          <p:spPr bwMode="auto">
            <a:xfrm>
              <a:off x="957" y="1002"/>
              <a:ext cx="128" cy="123"/>
            </a:xfrm>
            <a:custGeom>
              <a:avLst/>
              <a:gdLst>
                <a:gd name="T0" fmla="*/ 65 w 128"/>
                <a:gd name="T1" fmla="*/ 0 h 123"/>
                <a:gd name="T2" fmla="*/ 85 w 128"/>
                <a:gd name="T3" fmla="*/ 3 h 123"/>
                <a:gd name="T4" fmla="*/ 103 w 128"/>
                <a:gd name="T5" fmla="*/ 12 h 123"/>
                <a:gd name="T6" fmla="*/ 116 w 128"/>
                <a:gd name="T7" fmla="*/ 25 h 123"/>
                <a:gd name="T8" fmla="*/ 125 w 128"/>
                <a:gd name="T9" fmla="*/ 43 h 123"/>
                <a:gd name="T10" fmla="*/ 128 w 128"/>
                <a:gd name="T11" fmla="*/ 62 h 123"/>
                <a:gd name="T12" fmla="*/ 125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5 w 128"/>
                <a:gd name="T21" fmla="*/ 123 h 123"/>
                <a:gd name="T22" fmla="*/ 45 w 128"/>
                <a:gd name="T23" fmla="*/ 120 h 123"/>
                <a:gd name="T24" fmla="*/ 27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7 w 128"/>
                <a:gd name="T37" fmla="*/ 12 h 123"/>
                <a:gd name="T38" fmla="*/ 44 w 128"/>
                <a:gd name="T39" fmla="*/ 3 h 123"/>
                <a:gd name="T40" fmla="*/ 65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7" name="Freeform 40"/>
            <p:cNvSpPr>
              <a:spLocks/>
            </p:cNvSpPr>
            <p:nvPr/>
          </p:nvSpPr>
          <p:spPr bwMode="auto">
            <a:xfrm>
              <a:off x="3391" y="1002"/>
              <a:ext cx="128" cy="123"/>
            </a:xfrm>
            <a:custGeom>
              <a:avLst/>
              <a:gdLst>
                <a:gd name="T0" fmla="*/ 64 w 128"/>
                <a:gd name="T1" fmla="*/ 0 h 123"/>
                <a:gd name="T2" fmla="*/ 85 w 128"/>
                <a:gd name="T3" fmla="*/ 3 h 123"/>
                <a:gd name="T4" fmla="*/ 102 w 128"/>
                <a:gd name="T5" fmla="*/ 12 h 123"/>
                <a:gd name="T6" fmla="*/ 116 w 128"/>
                <a:gd name="T7" fmla="*/ 25 h 123"/>
                <a:gd name="T8" fmla="*/ 124 w 128"/>
                <a:gd name="T9" fmla="*/ 43 h 123"/>
                <a:gd name="T10" fmla="*/ 128 w 128"/>
                <a:gd name="T11" fmla="*/ 62 h 123"/>
                <a:gd name="T12" fmla="*/ 124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4 w 128"/>
                <a:gd name="T21" fmla="*/ 123 h 123"/>
                <a:gd name="T22" fmla="*/ 45 w 128"/>
                <a:gd name="T23" fmla="*/ 120 h 123"/>
                <a:gd name="T24" fmla="*/ 26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6 w 128"/>
                <a:gd name="T37" fmla="*/ 12 h 123"/>
                <a:gd name="T38" fmla="*/ 44 w 128"/>
                <a:gd name="T39" fmla="*/ 3 h 123"/>
                <a:gd name="T40" fmla="*/ 64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41"/>
            <p:cNvSpPr>
              <a:spLocks noEditPoints="1"/>
            </p:cNvSpPr>
            <p:nvPr/>
          </p:nvSpPr>
          <p:spPr bwMode="auto">
            <a:xfrm>
              <a:off x="385" y="1026"/>
              <a:ext cx="508" cy="624"/>
            </a:xfrm>
            <a:custGeom>
              <a:avLst/>
              <a:gdLst>
                <a:gd name="T0" fmla="*/ 178 w 508"/>
                <a:gd name="T1" fmla="*/ 511 h 624"/>
                <a:gd name="T2" fmla="*/ 181 w 508"/>
                <a:gd name="T3" fmla="*/ 550 h 624"/>
                <a:gd name="T4" fmla="*/ 197 w 508"/>
                <a:gd name="T5" fmla="*/ 570 h 624"/>
                <a:gd name="T6" fmla="*/ 235 w 508"/>
                <a:gd name="T7" fmla="*/ 577 h 624"/>
                <a:gd name="T8" fmla="*/ 296 w 508"/>
                <a:gd name="T9" fmla="*/ 576 h 624"/>
                <a:gd name="T10" fmla="*/ 345 w 508"/>
                <a:gd name="T11" fmla="*/ 561 h 624"/>
                <a:gd name="T12" fmla="*/ 378 w 508"/>
                <a:gd name="T13" fmla="*/ 532 h 624"/>
                <a:gd name="T14" fmla="*/ 394 w 508"/>
                <a:gd name="T15" fmla="*/ 488 h 624"/>
                <a:gd name="T16" fmla="*/ 394 w 508"/>
                <a:gd name="T17" fmla="*/ 427 h 624"/>
                <a:gd name="T18" fmla="*/ 380 w 508"/>
                <a:gd name="T19" fmla="*/ 375 h 624"/>
                <a:gd name="T20" fmla="*/ 346 w 508"/>
                <a:gd name="T21" fmla="*/ 342 h 624"/>
                <a:gd name="T22" fmla="*/ 295 w 508"/>
                <a:gd name="T23" fmla="*/ 327 h 624"/>
                <a:gd name="T24" fmla="*/ 178 w 508"/>
                <a:gd name="T25" fmla="*/ 325 h 624"/>
                <a:gd name="T26" fmla="*/ 195 w 508"/>
                <a:gd name="T27" fmla="*/ 49 h 624"/>
                <a:gd name="T28" fmla="*/ 178 w 508"/>
                <a:gd name="T29" fmla="*/ 277 h 624"/>
                <a:gd name="T30" fmla="*/ 280 w 508"/>
                <a:gd name="T31" fmla="*/ 275 h 624"/>
                <a:gd name="T32" fmla="*/ 328 w 508"/>
                <a:gd name="T33" fmla="*/ 256 h 624"/>
                <a:gd name="T34" fmla="*/ 359 w 508"/>
                <a:gd name="T35" fmla="*/ 220 h 624"/>
                <a:gd name="T36" fmla="*/ 368 w 508"/>
                <a:gd name="T37" fmla="*/ 167 h 624"/>
                <a:gd name="T38" fmla="*/ 362 w 508"/>
                <a:gd name="T39" fmla="*/ 110 h 624"/>
                <a:gd name="T40" fmla="*/ 342 w 508"/>
                <a:gd name="T41" fmla="*/ 74 h 624"/>
                <a:gd name="T42" fmla="*/ 304 w 508"/>
                <a:gd name="T43" fmla="*/ 54 h 624"/>
                <a:gd name="T44" fmla="*/ 245 w 508"/>
                <a:gd name="T45" fmla="*/ 48 h 624"/>
                <a:gd name="T46" fmla="*/ 0 w 508"/>
                <a:gd name="T47" fmla="*/ 0 h 624"/>
                <a:gd name="T48" fmla="*/ 299 w 508"/>
                <a:gd name="T49" fmla="*/ 3 h 624"/>
                <a:gd name="T50" fmla="*/ 376 w 508"/>
                <a:gd name="T51" fmla="*/ 17 h 624"/>
                <a:gd name="T52" fmla="*/ 431 w 508"/>
                <a:gd name="T53" fmla="*/ 47 h 624"/>
                <a:gd name="T54" fmla="*/ 464 w 508"/>
                <a:gd name="T55" fmla="*/ 91 h 624"/>
                <a:gd name="T56" fmla="*/ 475 w 508"/>
                <a:gd name="T57" fmla="*/ 150 h 624"/>
                <a:gd name="T58" fmla="*/ 464 w 508"/>
                <a:gd name="T59" fmla="*/ 209 h 624"/>
                <a:gd name="T60" fmla="*/ 430 w 508"/>
                <a:gd name="T61" fmla="*/ 254 h 624"/>
                <a:gd name="T62" fmla="*/ 373 w 508"/>
                <a:gd name="T63" fmla="*/ 285 h 624"/>
                <a:gd name="T64" fmla="*/ 376 w 508"/>
                <a:gd name="T65" fmla="*/ 302 h 624"/>
                <a:gd name="T66" fmla="*/ 440 w 508"/>
                <a:gd name="T67" fmla="*/ 325 h 624"/>
                <a:gd name="T68" fmla="*/ 484 w 508"/>
                <a:gd name="T69" fmla="*/ 363 h 624"/>
                <a:gd name="T70" fmla="*/ 506 w 508"/>
                <a:gd name="T71" fmla="*/ 416 h 624"/>
                <a:gd name="T72" fmla="*/ 506 w 508"/>
                <a:gd name="T73" fmla="*/ 479 h 624"/>
                <a:gd name="T74" fmla="*/ 485 w 508"/>
                <a:gd name="T75" fmla="*/ 535 h 624"/>
                <a:gd name="T76" fmla="*/ 446 w 508"/>
                <a:gd name="T77" fmla="*/ 577 h 624"/>
                <a:gd name="T78" fmla="*/ 389 w 508"/>
                <a:gd name="T79" fmla="*/ 607 h 624"/>
                <a:gd name="T80" fmla="*/ 316 w 508"/>
                <a:gd name="T81" fmla="*/ 622 h 624"/>
                <a:gd name="T82" fmla="*/ 0 w 508"/>
                <a:gd name="T83" fmla="*/ 624 h 624"/>
                <a:gd name="T84" fmla="*/ 48 w 508"/>
                <a:gd name="T85" fmla="*/ 577 h 624"/>
                <a:gd name="T86" fmla="*/ 66 w 508"/>
                <a:gd name="T87" fmla="*/ 570 h 624"/>
                <a:gd name="T88" fmla="*/ 72 w 508"/>
                <a:gd name="T89" fmla="*/ 548 h 624"/>
                <a:gd name="T90" fmla="*/ 69 w 508"/>
                <a:gd name="T91" fmla="*/ 57 h 624"/>
                <a:gd name="T92" fmla="*/ 48 w 508"/>
                <a:gd name="T93" fmla="*/ 48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42"/>
            <p:cNvSpPr>
              <a:spLocks/>
            </p:cNvSpPr>
            <p:nvPr/>
          </p:nvSpPr>
          <p:spPr bwMode="auto">
            <a:xfrm>
              <a:off x="1155" y="1176"/>
              <a:ext cx="347" cy="474"/>
            </a:xfrm>
            <a:custGeom>
              <a:avLst/>
              <a:gdLst>
                <a:gd name="T0" fmla="*/ 306 w 347"/>
                <a:gd name="T1" fmla="*/ 2 h 474"/>
                <a:gd name="T2" fmla="*/ 335 w 347"/>
                <a:gd name="T3" fmla="*/ 22 h 474"/>
                <a:gd name="T4" fmla="*/ 347 w 347"/>
                <a:gd name="T5" fmla="*/ 57 h 474"/>
                <a:gd name="T6" fmla="*/ 339 w 347"/>
                <a:gd name="T7" fmla="*/ 88 h 474"/>
                <a:gd name="T8" fmla="*/ 320 w 347"/>
                <a:gd name="T9" fmla="*/ 105 h 474"/>
                <a:gd name="T10" fmla="*/ 295 w 347"/>
                <a:gd name="T11" fmla="*/ 111 h 474"/>
                <a:gd name="T12" fmla="*/ 263 w 347"/>
                <a:gd name="T13" fmla="*/ 106 h 474"/>
                <a:gd name="T14" fmla="*/ 246 w 347"/>
                <a:gd name="T15" fmla="*/ 90 h 474"/>
                <a:gd name="T16" fmla="*/ 238 w 347"/>
                <a:gd name="T17" fmla="*/ 74 h 474"/>
                <a:gd name="T18" fmla="*/ 231 w 347"/>
                <a:gd name="T19" fmla="*/ 68 h 474"/>
                <a:gd name="T20" fmla="*/ 224 w 347"/>
                <a:gd name="T21" fmla="*/ 67 h 474"/>
                <a:gd name="T22" fmla="*/ 198 w 347"/>
                <a:gd name="T23" fmla="*/ 76 h 474"/>
                <a:gd name="T24" fmla="*/ 170 w 347"/>
                <a:gd name="T25" fmla="*/ 94 h 474"/>
                <a:gd name="T26" fmla="*/ 159 w 347"/>
                <a:gd name="T27" fmla="*/ 405 h 474"/>
                <a:gd name="T28" fmla="*/ 164 w 347"/>
                <a:gd name="T29" fmla="*/ 426 h 474"/>
                <a:gd name="T30" fmla="*/ 175 w 347"/>
                <a:gd name="T31" fmla="*/ 434 h 474"/>
                <a:gd name="T32" fmla="*/ 227 w 347"/>
                <a:gd name="T33" fmla="*/ 474 h 474"/>
                <a:gd name="T34" fmla="*/ 1 w 347"/>
                <a:gd name="T35" fmla="*/ 434 h 474"/>
                <a:gd name="T36" fmla="*/ 51 w 347"/>
                <a:gd name="T37" fmla="*/ 431 h 474"/>
                <a:gd name="T38" fmla="*/ 60 w 347"/>
                <a:gd name="T39" fmla="*/ 418 h 474"/>
                <a:gd name="T40" fmla="*/ 61 w 347"/>
                <a:gd name="T41" fmla="*/ 402 h 474"/>
                <a:gd name="T42" fmla="*/ 62 w 347"/>
                <a:gd name="T43" fmla="*/ 112 h 474"/>
                <a:gd name="T44" fmla="*/ 61 w 347"/>
                <a:gd name="T45" fmla="*/ 90 h 474"/>
                <a:gd name="T46" fmla="*/ 49 w 347"/>
                <a:gd name="T47" fmla="*/ 73 h 474"/>
                <a:gd name="T48" fmla="*/ 0 w 347"/>
                <a:gd name="T49" fmla="*/ 72 h 474"/>
                <a:gd name="T50" fmla="*/ 153 w 347"/>
                <a:gd name="T51" fmla="*/ 25 h 474"/>
                <a:gd name="T52" fmla="*/ 158 w 347"/>
                <a:gd name="T53" fmla="*/ 29 h 474"/>
                <a:gd name="T54" fmla="*/ 160 w 347"/>
                <a:gd name="T55" fmla="*/ 35 h 474"/>
                <a:gd name="T56" fmla="*/ 159 w 347"/>
                <a:gd name="T57" fmla="*/ 38 h 474"/>
                <a:gd name="T58" fmla="*/ 180 w 347"/>
                <a:gd name="T59" fmla="*/ 38 h 474"/>
                <a:gd name="T60" fmla="*/ 230 w 347"/>
                <a:gd name="T61" fmla="*/ 11 h 474"/>
                <a:gd name="T62" fmla="*/ 284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>
              <a:off x="911" y="1201"/>
              <a:ext cx="226" cy="449"/>
            </a:xfrm>
            <a:custGeom>
              <a:avLst/>
              <a:gdLst>
                <a:gd name="T0" fmla="*/ 0 w 226"/>
                <a:gd name="T1" fmla="*/ 0 h 449"/>
                <a:gd name="T2" fmla="*/ 163 w 226"/>
                <a:gd name="T3" fmla="*/ 0 h 449"/>
                <a:gd name="T4" fmla="*/ 166 w 226"/>
                <a:gd name="T5" fmla="*/ 2 h 449"/>
                <a:gd name="T6" fmla="*/ 167 w 226"/>
                <a:gd name="T7" fmla="*/ 3 h 449"/>
                <a:gd name="T8" fmla="*/ 168 w 226"/>
                <a:gd name="T9" fmla="*/ 5 h 449"/>
                <a:gd name="T10" fmla="*/ 168 w 226"/>
                <a:gd name="T11" fmla="*/ 15 h 449"/>
                <a:gd name="T12" fmla="*/ 167 w 226"/>
                <a:gd name="T13" fmla="*/ 24 h 449"/>
                <a:gd name="T14" fmla="*/ 167 w 226"/>
                <a:gd name="T15" fmla="*/ 40 h 449"/>
                <a:gd name="T16" fmla="*/ 166 w 226"/>
                <a:gd name="T17" fmla="*/ 62 h 449"/>
                <a:gd name="T18" fmla="*/ 166 w 226"/>
                <a:gd name="T19" fmla="*/ 380 h 449"/>
                <a:gd name="T20" fmla="*/ 167 w 226"/>
                <a:gd name="T21" fmla="*/ 393 h 449"/>
                <a:gd name="T22" fmla="*/ 171 w 226"/>
                <a:gd name="T23" fmla="*/ 401 h 449"/>
                <a:gd name="T24" fmla="*/ 175 w 226"/>
                <a:gd name="T25" fmla="*/ 406 h 449"/>
                <a:gd name="T26" fmla="*/ 183 w 226"/>
                <a:gd name="T27" fmla="*/ 409 h 449"/>
                <a:gd name="T28" fmla="*/ 226 w 226"/>
                <a:gd name="T29" fmla="*/ 409 h 449"/>
                <a:gd name="T30" fmla="*/ 226 w 226"/>
                <a:gd name="T31" fmla="*/ 449 h 449"/>
                <a:gd name="T32" fmla="*/ 9 w 226"/>
                <a:gd name="T33" fmla="*/ 449 h 449"/>
                <a:gd name="T34" fmla="*/ 9 w 226"/>
                <a:gd name="T35" fmla="*/ 409 h 449"/>
                <a:gd name="T36" fmla="*/ 46 w 226"/>
                <a:gd name="T37" fmla="*/ 409 h 449"/>
                <a:gd name="T38" fmla="*/ 57 w 226"/>
                <a:gd name="T39" fmla="*/ 406 h 449"/>
                <a:gd name="T40" fmla="*/ 64 w 226"/>
                <a:gd name="T41" fmla="*/ 400 h 449"/>
                <a:gd name="T42" fmla="*/ 68 w 226"/>
                <a:gd name="T43" fmla="*/ 389 h 449"/>
                <a:gd name="T44" fmla="*/ 68 w 226"/>
                <a:gd name="T45" fmla="*/ 388 h 449"/>
                <a:gd name="T46" fmla="*/ 69 w 226"/>
                <a:gd name="T47" fmla="*/ 385 h 449"/>
                <a:gd name="T48" fmla="*/ 69 w 226"/>
                <a:gd name="T49" fmla="*/ 72 h 449"/>
                <a:gd name="T50" fmla="*/ 68 w 226"/>
                <a:gd name="T51" fmla="*/ 59 h 449"/>
                <a:gd name="T52" fmla="*/ 68 w 226"/>
                <a:gd name="T53" fmla="*/ 54 h 449"/>
                <a:gd name="T54" fmla="*/ 63 w 226"/>
                <a:gd name="T55" fmla="*/ 47 h 449"/>
                <a:gd name="T56" fmla="*/ 56 w 226"/>
                <a:gd name="T57" fmla="*/ 42 h 449"/>
                <a:gd name="T58" fmla="*/ 46 w 226"/>
                <a:gd name="T59" fmla="*/ 41 h 449"/>
                <a:gd name="T60" fmla="*/ 0 w 226"/>
                <a:gd name="T61" fmla="*/ 40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44"/>
            <p:cNvSpPr>
              <a:spLocks noEditPoints="1"/>
            </p:cNvSpPr>
            <p:nvPr/>
          </p:nvSpPr>
          <p:spPr bwMode="auto">
            <a:xfrm>
              <a:off x="2819" y="1026"/>
              <a:ext cx="507" cy="624"/>
            </a:xfrm>
            <a:custGeom>
              <a:avLst/>
              <a:gdLst>
                <a:gd name="T0" fmla="*/ 177 w 507"/>
                <a:gd name="T1" fmla="*/ 511 h 624"/>
                <a:gd name="T2" fmla="*/ 181 w 507"/>
                <a:gd name="T3" fmla="*/ 550 h 624"/>
                <a:gd name="T4" fmla="*/ 197 w 507"/>
                <a:gd name="T5" fmla="*/ 570 h 624"/>
                <a:gd name="T6" fmla="*/ 235 w 507"/>
                <a:gd name="T7" fmla="*/ 577 h 624"/>
                <a:gd name="T8" fmla="*/ 296 w 507"/>
                <a:gd name="T9" fmla="*/ 576 h 624"/>
                <a:gd name="T10" fmla="*/ 345 w 507"/>
                <a:gd name="T11" fmla="*/ 561 h 624"/>
                <a:gd name="T12" fmla="*/ 378 w 507"/>
                <a:gd name="T13" fmla="*/ 532 h 624"/>
                <a:gd name="T14" fmla="*/ 394 w 507"/>
                <a:gd name="T15" fmla="*/ 488 h 624"/>
                <a:gd name="T16" fmla="*/ 394 w 507"/>
                <a:gd name="T17" fmla="*/ 427 h 624"/>
                <a:gd name="T18" fmla="*/ 379 w 507"/>
                <a:gd name="T19" fmla="*/ 375 h 624"/>
                <a:gd name="T20" fmla="*/ 346 w 507"/>
                <a:gd name="T21" fmla="*/ 342 h 624"/>
                <a:gd name="T22" fmla="*/ 295 w 507"/>
                <a:gd name="T23" fmla="*/ 327 h 624"/>
                <a:gd name="T24" fmla="*/ 177 w 507"/>
                <a:gd name="T25" fmla="*/ 325 h 624"/>
                <a:gd name="T26" fmla="*/ 194 w 507"/>
                <a:gd name="T27" fmla="*/ 49 h 624"/>
                <a:gd name="T28" fmla="*/ 177 w 507"/>
                <a:gd name="T29" fmla="*/ 277 h 624"/>
                <a:gd name="T30" fmla="*/ 280 w 507"/>
                <a:gd name="T31" fmla="*/ 275 h 624"/>
                <a:gd name="T32" fmla="*/ 328 w 507"/>
                <a:gd name="T33" fmla="*/ 256 h 624"/>
                <a:gd name="T34" fmla="*/ 358 w 507"/>
                <a:gd name="T35" fmla="*/ 220 h 624"/>
                <a:gd name="T36" fmla="*/ 368 w 507"/>
                <a:gd name="T37" fmla="*/ 167 h 624"/>
                <a:gd name="T38" fmla="*/ 362 w 507"/>
                <a:gd name="T39" fmla="*/ 110 h 624"/>
                <a:gd name="T40" fmla="*/ 341 w 507"/>
                <a:gd name="T41" fmla="*/ 74 h 624"/>
                <a:gd name="T42" fmla="*/ 303 w 507"/>
                <a:gd name="T43" fmla="*/ 54 h 624"/>
                <a:gd name="T44" fmla="*/ 245 w 507"/>
                <a:gd name="T45" fmla="*/ 48 h 624"/>
                <a:gd name="T46" fmla="*/ 0 w 507"/>
                <a:gd name="T47" fmla="*/ 0 h 624"/>
                <a:gd name="T48" fmla="*/ 299 w 507"/>
                <a:gd name="T49" fmla="*/ 3 h 624"/>
                <a:gd name="T50" fmla="*/ 376 w 507"/>
                <a:gd name="T51" fmla="*/ 17 h 624"/>
                <a:gd name="T52" fmla="*/ 431 w 507"/>
                <a:gd name="T53" fmla="*/ 47 h 624"/>
                <a:gd name="T54" fmla="*/ 464 w 507"/>
                <a:gd name="T55" fmla="*/ 91 h 624"/>
                <a:gd name="T56" fmla="*/ 475 w 507"/>
                <a:gd name="T57" fmla="*/ 150 h 624"/>
                <a:gd name="T58" fmla="*/ 464 w 507"/>
                <a:gd name="T59" fmla="*/ 209 h 624"/>
                <a:gd name="T60" fmla="*/ 430 w 507"/>
                <a:gd name="T61" fmla="*/ 254 h 624"/>
                <a:gd name="T62" fmla="*/ 372 w 507"/>
                <a:gd name="T63" fmla="*/ 285 h 624"/>
                <a:gd name="T64" fmla="*/ 376 w 507"/>
                <a:gd name="T65" fmla="*/ 302 h 624"/>
                <a:gd name="T66" fmla="*/ 439 w 507"/>
                <a:gd name="T67" fmla="*/ 325 h 624"/>
                <a:gd name="T68" fmla="*/ 482 w 507"/>
                <a:gd name="T69" fmla="*/ 363 h 624"/>
                <a:gd name="T70" fmla="*/ 504 w 507"/>
                <a:gd name="T71" fmla="*/ 416 h 624"/>
                <a:gd name="T72" fmla="*/ 503 w 507"/>
                <a:gd name="T73" fmla="*/ 483 h 624"/>
                <a:gd name="T74" fmla="*/ 478 w 507"/>
                <a:gd name="T75" fmla="*/ 542 h 624"/>
                <a:gd name="T76" fmla="*/ 431 w 507"/>
                <a:gd name="T77" fmla="*/ 587 h 624"/>
                <a:gd name="T78" fmla="*/ 362 w 507"/>
                <a:gd name="T79" fmla="*/ 614 h 624"/>
                <a:gd name="T80" fmla="*/ 274 w 507"/>
                <a:gd name="T81" fmla="*/ 624 h 624"/>
                <a:gd name="T82" fmla="*/ 0 w 507"/>
                <a:gd name="T83" fmla="*/ 577 h 624"/>
                <a:gd name="T84" fmla="*/ 59 w 507"/>
                <a:gd name="T85" fmla="*/ 576 h 624"/>
                <a:gd name="T86" fmla="*/ 71 w 507"/>
                <a:gd name="T87" fmla="*/ 559 h 624"/>
                <a:gd name="T88" fmla="*/ 72 w 507"/>
                <a:gd name="T89" fmla="*/ 79 h 624"/>
                <a:gd name="T90" fmla="*/ 68 w 507"/>
                <a:gd name="T91" fmla="*/ 59 h 624"/>
                <a:gd name="T92" fmla="*/ 57 w 507"/>
                <a:gd name="T93" fmla="*/ 49 h 624"/>
                <a:gd name="T94" fmla="*/ 0 w 507"/>
                <a:gd name="T95" fmla="*/ 48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45"/>
            <p:cNvSpPr>
              <a:spLocks/>
            </p:cNvSpPr>
            <p:nvPr/>
          </p:nvSpPr>
          <p:spPr bwMode="auto">
            <a:xfrm>
              <a:off x="3589" y="1176"/>
              <a:ext cx="346" cy="474"/>
            </a:xfrm>
            <a:custGeom>
              <a:avLst/>
              <a:gdLst>
                <a:gd name="T0" fmla="*/ 284 w 346"/>
                <a:gd name="T1" fmla="*/ 0 h 474"/>
                <a:gd name="T2" fmla="*/ 306 w 346"/>
                <a:gd name="T3" fmla="*/ 2 h 474"/>
                <a:gd name="T4" fmla="*/ 323 w 346"/>
                <a:gd name="T5" fmla="*/ 10 h 474"/>
                <a:gd name="T6" fmla="*/ 335 w 346"/>
                <a:gd name="T7" fmla="*/ 22 h 474"/>
                <a:gd name="T8" fmla="*/ 344 w 346"/>
                <a:gd name="T9" fmla="*/ 38 h 474"/>
                <a:gd name="T10" fmla="*/ 346 w 346"/>
                <a:gd name="T11" fmla="*/ 57 h 474"/>
                <a:gd name="T12" fmla="*/ 344 w 346"/>
                <a:gd name="T13" fmla="*/ 74 h 474"/>
                <a:gd name="T14" fmla="*/ 339 w 346"/>
                <a:gd name="T15" fmla="*/ 88 h 474"/>
                <a:gd name="T16" fmla="*/ 330 w 346"/>
                <a:gd name="T17" fmla="*/ 98 h 474"/>
                <a:gd name="T18" fmla="*/ 319 w 346"/>
                <a:gd name="T19" fmla="*/ 105 h 474"/>
                <a:gd name="T20" fmla="*/ 307 w 346"/>
                <a:gd name="T21" fmla="*/ 110 h 474"/>
                <a:gd name="T22" fmla="*/ 295 w 346"/>
                <a:gd name="T23" fmla="*/ 111 h 474"/>
                <a:gd name="T24" fmla="*/ 277 w 346"/>
                <a:gd name="T25" fmla="*/ 110 h 474"/>
                <a:gd name="T26" fmla="*/ 263 w 346"/>
                <a:gd name="T27" fmla="*/ 106 h 474"/>
                <a:gd name="T28" fmla="*/ 253 w 346"/>
                <a:gd name="T29" fmla="*/ 99 h 474"/>
                <a:gd name="T30" fmla="*/ 246 w 346"/>
                <a:gd name="T31" fmla="*/ 90 h 474"/>
                <a:gd name="T32" fmla="*/ 240 w 346"/>
                <a:gd name="T33" fmla="*/ 79 h 474"/>
                <a:gd name="T34" fmla="*/ 237 w 346"/>
                <a:gd name="T35" fmla="*/ 74 h 474"/>
                <a:gd name="T36" fmla="*/ 235 w 346"/>
                <a:gd name="T37" fmla="*/ 71 h 474"/>
                <a:gd name="T38" fmla="*/ 231 w 346"/>
                <a:gd name="T39" fmla="*/ 68 h 474"/>
                <a:gd name="T40" fmla="*/ 228 w 346"/>
                <a:gd name="T41" fmla="*/ 67 h 474"/>
                <a:gd name="T42" fmla="*/ 224 w 346"/>
                <a:gd name="T43" fmla="*/ 67 h 474"/>
                <a:gd name="T44" fmla="*/ 213 w 346"/>
                <a:gd name="T45" fmla="*/ 70 h 474"/>
                <a:gd name="T46" fmla="*/ 198 w 346"/>
                <a:gd name="T47" fmla="*/ 76 h 474"/>
                <a:gd name="T48" fmla="*/ 183 w 346"/>
                <a:gd name="T49" fmla="*/ 83 h 474"/>
                <a:gd name="T50" fmla="*/ 170 w 346"/>
                <a:gd name="T51" fmla="*/ 94 h 474"/>
                <a:gd name="T52" fmla="*/ 158 w 346"/>
                <a:gd name="T53" fmla="*/ 104 h 474"/>
                <a:gd name="T54" fmla="*/ 158 w 346"/>
                <a:gd name="T55" fmla="*/ 400 h 474"/>
                <a:gd name="T56" fmla="*/ 159 w 346"/>
                <a:gd name="T57" fmla="*/ 405 h 474"/>
                <a:gd name="T58" fmla="*/ 160 w 346"/>
                <a:gd name="T59" fmla="*/ 418 h 474"/>
                <a:gd name="T60" fmla="*/ 164 w 346"/>
                <a:gd name="T61" fmla="*/ 426 h 474"/>
                <a:gd name="T62" fmla="*/ 169 w 346"/>
                <a:gd name="T63" fmla="*/ 431 h 474"/>
                <a:gd name="T64" fmla="*/ 175 w 346"/>
                <a:gd name="T65" fmla="*/ 434 h 474"/>
                <a:gd name="T66" fmla="*/ 226 w 346"/>
                <a:gd name="T67" fmla="*/ 434 h 474"/>
                <a:gd name="T68" fmla="*/ 226 w 346"/>
                <a:gd name="T69" fmla="*/ 474 h 474"/>
                <a:gd name="T70" fmla="*/ 1 w 346"/>
                <a:gd name="T71" fmla="*/ 474 h 474"/>
                <a:gd name="T72" fmla="*/ 1 w 346"/>
                <a:gd name="T73" fmla="*/ 434 h 474"/>
                <a:gd name="T74" fmla="*/ 45 w 346"/>
                <a:gd name="T75" fmla="*/ 434 h 474"/>
                <a:gd name="T76" fmla="*/ 51 w 346"/>
                <a:gd name="T77" fmla="*/ 431 h 474"/>
                <a:gd name="T78" fmla="*/ 56 w 346"/>
                <a:gd name="T79" fmla="*/ 426 h 474"/>
                <a:gd name="T80" fmla="*/ 60 w 346"/>
                <a:gd name="T81" fmla="*/ 418 h 474"/>
                <a:gd name="T82" fmla="*/ 61 w 346"/>
                <a:gd name="T83" fmla="*/ 404 h 474"/>
                <a:gd name="T84" fmla="*/ 61 w 346"/>
                <a:gd name="T85" fmla="*/ 92 h 474"/>
                <a:gd name="T86" fmla="*/ 60 w 346"/>
                <a:gd name="T87" fmla="*/ 90 h 474"/>
                <a:gd name="T88" fmla="*/ 56 w 346"/>
                <a:gd name="T89" fmla="*/ 79 h 474"/>
                <a:gd name="T90" fmla="*/ 49 w 346"/>
                <a:gd name="T91" fmla="*/ 73 h 474"/>
                <a:gd name="T92" fmla="*/ 38 w 346"/>
                <a:gd name="T93" fmla="*/ 72 h 474"/>
                <a:gd name="T94" fmla="*/ 0 w 346"/>
                <a:gd name="T95" fmla="*/ 72 h 474"/>
                <a:gd name="T96" fmla="*/ 0 w 346"/>
                <a:gd name="T97" fmla="*/ 25 h 474"/>
                <a:gd name="T98" fmla="*/ 153 w 346"/>
                <a:gd name="T99" fmla="*/ 25 h 474"/>
                <a:gd name="T100" fmla="*/ 155 w 346"/>
                <a:gd name="T101" fmla="*/ 27 h 474"/>
                <a:gd name="T102" fmla="*/ 158 w 346"/>
                <a:gd name="T103" fmla="*/ 29 h 474"/>
                <a:gd name="T104" fmla="*/ 159 w 346"/>
                <a:gd name="T105" fmla="*/ 32 h 474"/>
                <a:gd name="T106" fmla="*/ 160 w 346"/>
                <a:gd name="T107" fmla="*/ 35 h 474"/>
                <a:gd name="T108" fmla="*/ 160 w 346"/>
                <a:gd name="T109" fmla="*/ 36 h 474"/>
                <a:gd name="T110" fmla="*/ 159 w 346"/>
                <a:gd name="T111" fmla="*/ 38 h 474"/>
                <a:gd name="T112" fmla="*/ 159 w 346"/>
                <a:gd name="T113" fmla="*/ 54 h 474"/>
                <a:gd name="T114" fmla="*/ 180 w 346"/>
                <a:gd name="T115" fmla="*/ 38 h 474"/>
                <a:gd name="T116" fmla="*/ 204 w 346"/>
                <a:gd name="T117" fmla="*/ 23 h 474"/>
                <a:gd name="T118" fmla="*/ 230 w 346"/>
                <a:gd name="T119" fmla="*/ 11 h 474"/>
                <a:gd name="T120" fmla="*/ 257 w 346"/>
                <a:gd name="T121" fmla="*/ 2 h 474"/>
                <a:gd name="T122" fmla="*/ 284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46"/>
            <p:cNvSpPr>
              <a:spLocks/>
            </p:cNvSpPr>
            <p:nvPr/>
          </p:nvSpPr>
          <p:spPr bwMode="auto">
            <a:xfrm>
              <a:off x="3345" y="1201"/>
              <a:ext cx="225" cy="449"/>
            </a:xfrm>
            <a:custGeom>
              <a:avLst/>
              <a:gdLst>
                <a:gd name="T0" fmla="*/ 0 w 225"/>
                <a:gd name="T1" fmla="*/ 0 h 449"/>
                <a:gd name="T2" fmla="*/ 162 w 225"/>
                <a:gd name="T3" fmla="*/ 0 h 449"/>
                <a:gd name="T4" fmla="*/ 164 w 225"/>
                <a:gd name="T5" fmla="*/ 2 h 449"/>
                <a:gd name="T6" fmla="*/ 165 w 225"/>
                <a:gd name="T7" fmla="*/ 2 h 449"/>
                <a:gd name="T8" fmla="*/ 167 w 225"/>
                <a:gd name="T9" fmla="*/ 3 h 449"/>
                <a:gd name="T10" fmla="*/ 168 w 225"/>
                <a:gd name="T11" fmla="*/ 5 h 449"/>
                <a:gd name="T12" fmla="*/ 168 w 225"/>
                <a:gd name="T13" fmla="*/ 15 h 449"/>
                <a:gd name="T14" fmla="*/ 167 w 225"/>
                <a:gd name="T15" fmla="*/ 24 h 449"/>
                <a:gd name="T16" fmla="*/ 167 w 225"/>
                <a:gd name="T17" fmla="*/ 40 h 449"/>
                <a:gd name="T18" fmla="*/ 165 w 225"/>
                <a:gd name="T19" fmla="*/ 62 h 449"/>
                <a:gd name="T20" fmla="*/ 165 w 225"/>
                <a:gd name="T21" fmla="*/ 380 h 449"/>
                <a:gd name="T22" fmla="*/ 167 w 225"/>
                <a:gd name="T23" fmla="*/ 393 h 449"/>
                <a:gd name="T24" fmla="*/ 170 w 225"/>
                <a:gd name="T25" fmla="*/ 401 h 449"/>
                <a:gd name="T26" fmla="*/ 175 w 225"/>
                <a:gd name="T27" fmla="*/ 406 h 449"/>
                <a:gd name="T28" fmla="*/ 183 w 225"/>
                <a:gd name="T29" fmla="*/ 409 h 449"/>
                <a:gd name="T30" fmla="*/ 225 w 225"/>
                <a:gd name="T31" fmla="*/ 409 h 449"/>
                <a:gd name="T32" fmla="*/ 225 w 225"/>
                <a:gd name="T33" fmla="*/ 449 h 449"/>
                <a:gd name="T34" fmla="*/ 9 w 225"/>
                <a:gd name="T35" fmla="*/ 449 h 449"/>
                <a:gd name="T36" fmla="*/ 9 w 225"/>
                <a:gd name="T37" fmla="*/ 409 h 449"/>
                <a:gd name="T38" fmla="*/ 46 w 225"/>
                <a:gd name="T39" fmla="*/ 409 h 449"/>
                <a:gd name="T40" fmla="*/ 57 w 225"/>
                <a:gd name="T41" fmla="*/ 406 h 449"/>
                <a:gd name="T42" fmla="*/ 64 w 225"/>
                <a:gd name="T43" fmla="*/ 400 h 449"/>
                <a:gd name="T44" fmla="*/ 68 w 225"/>
                <a:gd name="T45" fmla="*/ 389 h 449"/>
                <a:gd name="T46" fmla="*/ 68 w 225"/>
                <a:gd name="T47" fmla="*/ 385 h 449"/>
                <a:gd name="T48" fmla="*/ 69 w 225"/>
                <a:gd name="T49" fmla="*/ 384 h 449"/>
                <a:gd name="T50" fmla="*/ 69 w 225"/>
                <a:gd name="T51" fmla="*/ 70 h 449"/>
                <a:gd name="T52" fmla="*/ 68 w 225"/>
                <a:gd name="T53" fmla="*/ 59 h 449"/>
                <a:gd name="T54" fmla="*/ 68 w 225"/>
                <a:gd name="T55" fmla="*/ 56 h 449"/>
                <a:gd name="T56" fmla="*/ 66 w 225"/>
                <a:gd name="T57" fmla="*/ 54 h 449"/>
                <a:gd name="T58" fmla="*/ 63 w 225"/>
                <a:gd name="T59" fmla="*/ 47 h 449"/>
                <a:gd name="T60" fmla="*/ 55 w 225"/>
                <a:gd name="T61" fmla="*/ 42 h 449"/>
                <a:gd name="T62" fmla="*/ 46 w 225"/>
                <a:gd name="T63" fmla="*/ 41 h 449"/>
                <a:gd name="T64" fmla="*/ 0 w 225"/>
                <a:gd name="T65" fmla="*/ 40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>
              <a:off x="1499" y="962"/>
              <a:ext cx="489" cy="699"/>
            </a:xfrm>
            <a:custGeom>
              <a:avLst/>
              <a:gdLst>
                <a:gd name="T0" fmla="*/ 217 w 489"/>
                <a:gd name="T1" fmla="*/ 268 h 699"/>
                <a:gd name="T2" fmla="*/ 165 w 489"/>
                <a:gd name="T3" fmla="*/ 286 h 699"/>
                <a:gd name="T4" fmla="*/ 130 w 489"/>
                <a:gd name="T5" fmla="*/ 323 h 699"/>
                <a:gd name="T6" fmla="*/ 109 w 489"/>
                <a:gd name="T7" fmla="*/ 380 h 699"/>
                <a:gd name="T8" fmla="*/ 102 w 489"/>
                <a:gd name="T9" fmla="*/ 458 h 699"/>
                <a:gd name="T10" fmla="*/ 109 w 489"/>
                <a:gd name="T11" fmla="*/ 535 h 699"/>
                <a:gd name="T12" fmla="*/ 134 w 489"/>
                <a:gd name="T13" fmla="*/ 589 h 699"/>
                <a:gd name="T14" fmla="*/ 174 w 489"/>
                <a:gd name="T15" fmla="*/ 619 h 699"/>
                <a:gd name="T16" fmla="*/ 231 w 489"/>
                <a:gd name="T17" fmla="*/ 630 h 699"/>
                <a:gd name="T18" fmla="*/ 279 w 489"/>
                <a:gd name="T19" fmla="*/ 624 h 699"/>
                <a:gd name="T20" fmla="*/ 312 w 489"/>
                <a:gd name="T21" fmla="*/ 612 h 699"/>
                <a:gd name="T22" fmla="*/ 329 w 489"/>
                <a:gd name="T23" fmla="*/ 605 h 699"/>
                <a:gd name="T24" fmla="*/ 332 w 489"/>
                <a:gd name="T25" fmla="*/ 297 h 699"/>
                <a:gd name="T26" fmla="*/ 294 w 489"/>
                <a:gd name="T27" fmla="*/ 273 h 699"/>
                <a:gd name="T28" fmla="*/ 249 w 489"/>
                <a:gd name="T29" fmla="*/ 265 h 699"/>
                <a:gd name="T30" fmla="*/ 425 w 489"/>
                <a:gd name="T31" fmla="*/ 0 h 699"/>
                <a:gd name="T32" fmla="*/ 432 w 489"/>
                <a:gd name="T33" fmla="*/ 7 h 699"/>
                <a:gd name="T34" fmla="*/ 431 w 489"/>
                <a:gd name="T35" fmla="*/ 14 h 699"/>
                <a:gd name="T36" fmla="*/ 430 w 489"/>
                <a:gd name="T37" fmla="*/ 30 h 699"/>
                <a:gd name="T38" fmla="*/ 429 w 489"/>
                <a:gd name="T39" fmla="*/ 79 h 699"/>
                <a:gd name="T40" fmla="*/ 430 w 489"/>
                <a:gd name="T41" fmla="*/ 608 h 699"/>
                <a:gd name="T42" fmla="*/ 435 w 489"/>
                <a:gd name="T43" fmla="*/ 632 h 699"/>
                <a:gd name="T44" fmla="*/ 446 w 489"/>
                <a:gd name="T45" fmla="*/ 639 h 699"/>
                <a:gd name="T46" fmla="*/ 474 w 489"/>
                <a:gd name="T47" fmla="*/ 640 h 699"/>
                <a:gd name="T48" fmla="*/ 489 w 489"/>
                <a:gd name="T49" fmla="*/ 687 h 699"/>
                <a:gd name="T50" fmla="*/ 337 w 489"/>
                <a:gd name="T51" fmla="*/ 678 h 699"/>
                <a:gd name="T52" fmla="*/ 313 w 489"/>
                <a:gd name="T53" fmla="*/ 662 h 699"/>
                <a:gd name="T54" fmla="*/ 253 w 489"/>
                <a:gd name="T55" fmla="*/ 688 h 699"/>
                <a:gd name="T56" fmla="*/ 182 w 489"/>
                <a:gd name="T57" fmla="*/ 699 h 699"/>
                <a:gd name="T58" fmla="*/ 140 w 489"/>
                <a:gd name="T59" fmla="*/ 694 h 699"/>
                <a:gd name="T60" fmla="*/ 98 w 489"/>
                <a:gd name="T61" fmla="*/ 676 h 699"/>
                <a:gd name="T62" fmla="*/ 60 w 489"/>
                <a:gd name="T63" fmla="*/ 646 h 699"/>
                <a:gd name="T64" fmla="*/ 28 w 489"/>
                <a:gd name="T65" fmla="*/ 601 h 699"/>
                <a:gd name="T66" fmla="*/ 7 w 489"/>
                <a:gd name="T67" fmla="*/ 540 h 699"/>
                <a:gd name="T68" fmla="*/ 0 w 489"/>
                <a:gd name="T69" fmla="*/ 461 h 699"/>
                <a:gd name="T70" fmla="*/ 9 w 489"/>
                <a:gd name="T71" fmla="*/ 385 h 699"/>
                <a:gd name="T72" fmla="*/ 33 w 489"/>
                <a:gd name="T73" fmla="*/ 325 h 699"/>
                <a:gd name="T74" fmla="*/ 70 w 489"/>
                <a:gd name="T75" fmla="*/ 280 h 699"/>
                <a:gd name="T76" fmla="*/ 116 w 489"/>
                <a:gd name="T77" fmla="*/ 247 h 699"/>
                <a:gd name="T78" fmla="*/ 170 w 489"/>
                <a:gd name="T79" fmla="*/ 226 h 699"/>
                <a:gd name="T80" fmla="*/ 227 w 489"/>
                <a:gd name="T81" fmla="*/ 216 h 699"/>
                <a:gd name="T82" fmla="*/ 282 w 489"/>
                <a:gd name="T83" fmla="*/ 216 h 699"/>
                <a:gd name="T84" fmla="*/ 334 w 489"/>
                <a:gd name="T85" fmla="*/ 224 h 699"/>
                <a:gd name="T86" fmla="*/ 332 w 489"/>
                <a:gd name="T87" fmla="*/ 67 h 699"/>
                <a:gd name="T88" fmla="*/ 324 w 489"/>
                <a:gd name="T89" fmla="*/ 52 h 699"/>
                <a:gd name="T90" fmla="*/ 316 w 489"/>
                <a:gd name="T91" fmla="*/ 48 h 699"/>
                <a:gd name="T92" fmla="*/ 261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>
              <a:off x="3933" y="962"/>
              <a:ext cx="488" cy="699"/>
            </a:xfrm>
            <a:custGeom>
              <a:avLst/>
              <a:gdLst>
                <a:gd name="T0" fmla="*/ 217 w 488"/>
                <a:gd name="T1" fmla="*/ 268 h 699"/>
                <a:gd name="T2" fmla="*/ 165 w 488"/>
                <a:gd name="T3" fmla="*/ 286 h 699"/>
                <a:gd name="T4" fmla="*/ 130 w 488"/>
                <a:gd name="T5" fmla="*/ 323 h 699"/>
                <a:gd name="T6" fmla="*/ 109 w 488"/>
                <a:gd name="T7" fmla="*/ 380 h 699"/>
                <a:gd name="T8" fmla="*/ 101 w 488"/>
                <a:gd name="T9" fmla="*/ 458 h 699"/>
                <a:gd name="T10" fmla="*/ 109 w 488"/>
                <a:gd name="T11" fmla="*/ 535 h 699"/>
                <a:gd name="T12" fmla="*/ 133 w 488"/>
                <a:gd name="T13" fmla="*/ 589 h 699"/>
                <a:gd name="T14" fmla="*/ 174 w 488"/>
                <a:gd name="T15" fmla="*/ 619 h 699"/>
                <a:gd name="T16" fmla="*/ 231 w 488"/>
                <a:gd name="T17" fmla="*/ 630 h 699"/>
                <a:gd name="T18" fmla="*/ 279 w 488"/>
                <a:gd name="T19" fmla="*/ 624 h 699"/>
                <a:gd name="T20" fmla="*/ 312 w 488"/>
                <a:gd name="T21" fmla="*/ 612 h 699"/>
                <a:gd name="T22" fmla="*/ 329 w 488"/>
                <a:gd name="T23" fmla="*/ 605 h 699"/>
                <a:gd name="T24" fmla="*/ 332 w 488"/>
                <a:gd name="T25" fmla="*/ 297 h 699"/>
                <a:gd name="T26" fmla="*/ 294 w 488"/>
                <a:gd name="T27" fmla="*/ 273 h 699"/>
                <a:gd name="T28" fmla="*/ 248 w 488"/>
                <a:gd name="T29" fmla="*/ 265 h 699"/>
                <a:gd name="T30" fmla="*/ 425 w 488"/>
                <a:gd name="T31" fmla="*/ 0 h 699"/>
                <a:gd name="T32" fmla="*/ 430 w 488"/>
                <a:gd name="T33" fmla="*/ 4 h 699"/>
                <a:gd name="T34" fmla="*/ 432 w 488"/>
                <a:gd name="T35" fmla="*/ 10 h 699"/>
                <a:gd name="T36" fmla="*/ 431 w 488"/>
                <a:gd name="T37" fmla="*/ 14 h 699"/>
                <a:gd name="T38" fmla="*/ 430 w 488"/>
                <a:gd name="T39" fmla="*/ 30 h 699"/>
                <a:gd name="T40" fmla="*/ 428 w 488"/>
                <a:gd name="T41" fmla="*/ 79 h 699"/>
                <a:gd name="T42" fmla="*/ 430 w 488"/>
                <a:gd name="T43" fmla="*/ 608 h 699"/>
                <a:gd name="T44" fmla="*/ 434 w 488"/>
                <a:gd name="T45" fmla="*/ 632 h 699"/>
                <a:gd name="T46" fmla="*/ 445 w 488"/>
                <a:gd name="T47" fmla="*/ 639 h 699"/>
                <a:gd name="T48" fmla="*/ 474 w 488"/>
                <a:gd name="T49" fmla="*/ 640 h 699"/>
                <a:gd name="T50" fmla="*/ 488 w 488"/>
                <a:gd name="T51" fmla="*/ 687 h 699"/>
                <a:gd name="T52" fmla="*/ 337 w 488"/>
                <a:gd name="T53" fmla="*/ 678 h 699"/>
                <a:gd name="T54" fmla="*/ 313 w 488"/>
                <a:gd name="T55" fmla="*/ 662 h 699"/>
                <a:gd name="T56" fmla="*/ 253 w 488"/>
                <a:gd name="T57" fmla="*/ 688 h 699"/>
                <a:gd name="T58" fmla="*/ 182 w 488"/>
                <a:gd name="T59" fmla="*/ 699 h 699"/>
                <a:gd name="T60" fmla="*/ 139 w 488"/>
                <a:gd name="T61" fmla="*/ 694 h 699"/>
                <a:gd name="T62" fmla="*/ 98 w 488"/>
                <a:gd name="T63" fmla="*/ 676 h 699"/>
                <a:gd name="T64" fmla="*/ 60 w 488"/>
                <a:gd name="T65" fmla="*/ 646 h 699"/>
                <a:gd name="T66" fmla="*/ 28 w 488"/>
                <a:gd name="T67" fmla="*/ 601 h 699"/>
                <a:gd name="T68" fmla="*/ 7 w 488"/>
                <a:gd name="T69" fmla="*/ 540 h 699"/>
                <a:gd name="T70" fmla="*/ 0 w 488"/>
                <a:gd name="T71" fmla="*/ 461 h 699"/>
                <a:gd name="T72" fmla="*/ 8 w 488"/>
                <a:gd name="T73" fmla="*/ 385 h 699"/>
                <a:gd name="T74" fmla="*/ 33 w 488"/>
                <a:gd name="T75" fmla="*/ 325 h 699"/>
                <a:gd name="T76" fmla="*/ 70 w 488"/>
                <a:gd name="T77" fmla="*/ 280 h 699"/>
                <a:gd name="T78" fmla="*/ 116 w 488"/>
                <a:gd name="T79" fmla="*/ 247 h 699"/>
                <a:gd name="T80" fmla="*/ 170 w 488"/>
                <a:gd name="T81" fmla="*/ 226 h 699"/>
                <a:gd name="T82" fmla="*/ 226 w 488"/>
                <a:gd name="T83" fmla="*/ 216 h 699"/>
                <a:gd name="T84" fmla="*/ 281 w 488"/>
                <a:gd name="T85" fmla="*/ 216 h 699"/>
                <a:gd name="T86" fmla="*/ 334 w 488"/>
                <a:gd name="T87" fmla="*/ 224 h 699"/>
                <a:gd name="T88" fmla="*/ 332 w 488"/>
                <a:gd name="T89" fmla="*/ 67 h 699"/>
                <a:gd name="T90" fmla="*/ 328 w 488"/>
                <a:gd name="T91" fmla="*/ 56 h 699"/>
                <a:gd name="T92" fmla="*/ 321 w 488"/>
                <a:gd name="T93" fmla="*/ 49 h 699"/>
                <a:gd name="T94" fmla="*/ 261 w 488"/>
                <a:gd name="T95" fmla="*/ 48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>
              <a:off x="2106" y="949"/>
              <a:ext cx="570" cy="710"/>
            </a:xfrm>
            <a:custGeom>
              <a:avLst/>
              <a:gdLst>
                <a:gd name="T0" fmla="*/ 200 w 570"/>
                <a:gd name="T1" fmla="*/ 324 h 710"/>
                <a:gd name="T2" fmla="*/ 174 w 570"/>
                <a:gd name="T3" fmla="*/ 335 h 710"/>
                <a:gd name="T4" fmla="*/ 115 w 570"/>
                <a:gd name="T5" fmla="*/ 370 h 710"/>
                <a:gd name="T6" fmla="*/ 70 w 570"/>
                <a:gd name="T7" fmla="*/ 429 h 710"/>
                <a:gd name="T8" fmla="*/ 57 w 570"/>
                <a:gd name="T9" fmla="*/ 517 h 710"/>
                <a:gd name="T10" fmla="*/ 90 w 570"/>
                <a:gd name="T11" fmla="*/ 597 h 710"/>
                <a:gd name="T12" fmla="*/ 156 w 570"/>
                <a:gd name="T13" fmla="*/ 647 h 710"/>
                <a:gd name="T14" fmla="*/ 244 w 570"/>
                <a:gd name="T15" fmla="*/ 657 h 710"/>
                <a:gd name="T16" fmla="*/ 342 w 570"/>
                <a:gd name="T17" fmla="*/ 619 h 710"/>
                <a:gd name="T18" fmla="*/ 344 w 570"/>
                <a:gd name="T19" fmla="*/ 501 h 710"/>
                <a:gd name="T20" fmla="*/ 266 w 570"/>
                <a:gd name="T21" fmla="*/ 401 h 710"/>
                <a:gd name="T22" fmla="*/ 205 w 570"/>
                <a:gd name="T23" fmla="*/ 322 h 710"/>
                <a:gd name="T24" fmla="*/ 223 w 570"/>
                <a:gd name="T25" fmla="*/ 61 h 710"/>
                <a:gd name="T26" fmla="*/ 180 w 570"/>
                <a:gd name="T27" fmla="*/ 98 h 710"/>
                <a:gd name="T28" fmla="*/ 166 w 570"/>
                <a:gd name="T29" fmla="*/ 153 h 710"/>
                <a:gd name="T30" fmla="*/ 194 w 570"/>
                <a:gd name="T31" fmla="*/ 214 h 710"/>
                <a:gd name="T32" fmla="*/ 248 w 570"/>
                <a:gd name="T33" fmla="*/ 245 h 710"/>
                <a:gd name="T34" fmla="*/ 325 w 570"/>
                <a:gd name="T35" fmla="*/ 190 h 710"/>
                <a:gd name="T36" fmla="*/ 349 w 570"/>
                <a:gd name="T37" fmla="*/ 134 h 710"/>
                <a:gd name="T38" fmla="*/ 327 w 570"/>
                <a:gd name="T39" fmla="*/ 80 h 710"/>
                <a:gd name="T40" fmla="*/ 271 w 570"/>
                <a:gd name="T41" fmla="*/ 55 h 710"/>
                <a:gd name="T42" fmla="*/ 279 w 570"/>
                <a:gd name="T43" fmla="*/ 0 h 710"/>
                <a:gd name="T44" fmla="*/ 360 w 570"/>
                <a:gd name="T45" fmla="*/ 31 h 710"/>
                <a:gd name="T46" fmla="*/ 402 w 570"/>
                <a:gd name="T47" fmla="*/ 99 h 710"/>
                <a:gd name="T48" fmla="*/ 393 w 570"/>
                <a:gd name="T49" fmla="*/ 180 h 710"/>
                <a:gd name="T50" fmla="*/ 347 w 570"/>
                <a:gd name="T51" fmla="*/ 243 h 710"/>
                <a:gd name="T52" fmla="*/ 282 w 570"/>
                <a:gd name="T53" fmla="*/ 287 h 710"/>
                <a:gd name="T54" fmla="*/ 311 w 570"/>
                <a:gd name="T55" fmla="*/ 366 h 710"/>
                <a:gd name="T56" fmla="*/ 432 w 570"/>
                <a:gd name="T57" fmla="*/ 518 h 710"/>
                <a:gd name="T58" fmla="*/ 454 w 570"/>
                <a:gd name="T59" fmla="*/ 435 h 710"/>
                <a:gd name="T60" fmla="*/ 457 w 570"/>
                <a:gd name="T61" fmla="*/ 362 h 710"/>
                <a:gd name="T62" fmla="*/ 465 w 570"/>
                <a:gd name="T63" fmla="*/ 349 h 710"/>
                <a:gd name="T64" fmla="*/ 511 w 570"/>
                <a:gd name="T65" fmla="*/ 404 h 710"/>
                <a:gd name="T66" fmla="*/ 501 w 570"/>
                <a:gd name="T67" fmla="*/ 490 h 710"/>
                <a:gd name="T68" fmla="*/ 488 w 570"/>
                <a:gd name="T69" fmla="*/ 585 h 710"/>
                <a:gd name="T70" fmla="*/ 538 w 570"/>
                <a:gd name="T71" fmla="*/ 637 h 710"/>
                <a:gd name="T72" fmla="*/ 570 w 570"/>
                <a:gd name="T73" fmla="*/ 643 h 710"/>
                <a:gd name="T74" fmla="*/ 538 w 570"/>
                <a:gd name="T75" fmla="*/ 697 h 710"/>
                <a:gd name="T76" fmla="*/ 495 w 570"/>
                <a:gd name="T77" fmla="*/ 675 h 710"/>
                <a:gd name="T78" fmla="*/ 432 w 570"/>
                <a:gd name="T79" fmla="*/ 608 h 710"/>
                <a:gd name="T80" fmla="*/ 331 w 570"/>
                <a:gd name="T81" fmla="*/ 684 h 710"/>
                <a:gd name="T82" fmla="*/ 212 w 570"/>
                <a:gd name="T83" fmla="*/ 710 h 710"/>
                <a:gd name="T84" fmla="*/ 139 w 570"/>
                <a:gd name="T85" fmla="*/ 697 h 710"/>
                <a:gd name="T86" fmla="*/ 58 w 570"/>
                <a:gd name="T87" fmla="*/ 646 h 710"/>
                <a:gd name="T88" fmla="*/ 6 w 570"/>
                <a:gd name="T89" fmla="*/ 556 h 710"/>
                <a:gd name="T90" fmla="*/ 5 w 570"/>
                <a:gd name="T91" fmla="*/ 452 h 710"/>
                <a:gd name="T92" fmla="*/ 49 w 570"/>
                <a:gd name="T93" fmla="*/ 363 h 710"/>
                <a:gd name="T94" fmla="*/ 124 w 570"/>
                <a:gd name="T95" fmla="*/ 300 h 710"/>
                <a:gd name="T96" fmla="*/ 168 w 570"/>
                <a:gd name="T97" fmla="*/ 273 h 710"/>
                <a:gd name="T98" fmla="*/ 124 w 570"/>
                <a:gd name="T99" fmla="*/ 211 h 710"/>
                <a:gd name="T100" fmla="*/ 110 w 570"/>
                <a:gd name="T101" fmla="*/ 137 h 710"/>
                <a:gd name="T102" fmla="*/ 139 w 570"/>
                <a:gd name="T103" fmla="*/ 65 h 710"/>
                <a:gd name="T104" fmla="*/ 200 w 570"/>
                <a:gd name="T105" fmla="*/ 13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476251"/>
            <a:ext cx="8231187" cy="64849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 marL="1079500" indent="-373063">
              <a:buFont typeface="Georgia" pitchFamily="18" charset="0"/>
              <a:buChar char="–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GB" dirty="0" smtClean="0"/>
              <a:t>Eighth level</a:t>
            </a:r>
          </a:p>
          <a:p>
            <a:pPr lvl="8"/>
            <a:r>
              <a:rPr lang="en-GB" dirty="0" smtClean="0"/>
              <a:t>Ninth level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477838" y="1124744"/>
            <a:ext cx="8208962" cy="37350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Subject matter | Client Details</a:t>
            </a:r>
            <a:endParaRPr lang="en-GB" dirty="0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AF39BEC0-3EC3-4B19-A39C-C4C9128B6A43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19" name="Date Placeholder 5"/>
          <p:cNvSpPr>
            <a:spLocks noGrp="1"/>
          </p:cNvSpPr>
          <p:nvPr>
            <p:ph type="dt" sz="half" idx="16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© Bird &amp; Bird LLP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5078945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8"/>
          <p:cNvGrpSpPr>
            <a:grpSpLocks/>
          </p:cNvGrpSpPr>
          <p:nvPr userDrawn="1"/>
        </p:nvGrpSpPr>
        <p:grpSpPr bwMode="auto">
          <a:xfrm>
            <a:off x="7186613" y="6419850"/>
            <a:ext cx="1500187" cy="265113"/>
            <a:chOff x="385" y="949"/>
            <a:chExt cx="4036" cy="712"/>
          </a:xfrm>
        </p:grpSpPr>
        <p:sp>
          <p:nvSpPr>
            <p:cNvPr id="5" name="Freeform 39"/>
            <p:cNvSpPr>
              <a:spLocks/>
            </p:cNvSpPr>
            <p:nvPr/>
          </p:nvSpPr>
          <p:spPr bwMode="auto">
            <a:xfrm>
              <a:off x="957" y="1002"/>
              <a:ext cx="128" cy="123"/>
            </a:xfrm>
            <a:custGeom>
              <a:avLst/>
              <a:gdLst>
                <a:gd name="T0" fmla="*/ 65 w 128"/>
                <a:gd name="T1" fmla="*/ 0 h 123"/>
                <a:gd name="T2" fmla="*/ 85 w 128"/>
                <a:gd name="T3" fmla="*/ 3 h 123"/>
                <a:gd name="T4" fmla="*/ 103 w 128"/>
                <a:gd name="T5" fmla="*/ 12 h 123"/>
                <a:gd name="T6" fmla="*/ 116 w 128"/>
                <a:gd name="T7" fmla="*/ 25 h 123"/>
                <a:gd name="T8" fmla="*/ 125 w 128"/>
                <a:gd name="T9" fmla="*/ 43 h 123"/>
                <a:gd name="T10" fmla="*/ 128 w 128"/>
                <a:gd name="T11" fmla="*/ 62 h 123"/>
                <a:gd name="T12" fmla="*/ 125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5 w 128"/>
                <a:gd name="T21" fmla="*/ 123 h 123"/>
                <a:gd name="T22" fmla="*/ 45 w 128"/>
                <a:gd name="T23" fmla="*/ 120 h 123"/>
                <a:gd name="T24" fmla="*/ 27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7 w 128"/>
                <a:gd name="T37" fmla="*/ 12 h 123"/>
                <a:gd name="T38" fmla="*/ 44 w 128"/>
                <a:gd name="T39" fmla="*/ 3 h 123"/>
                <a:gd name="T40" fmla="*/ 65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6" name="Freeform 40"/>
            <p:cNvSpPr>
              <a:spLocks/>
            </p:cNvSpPr>
            <p:nvPr/>
          </p:nvSpPr>
          <p:spPr bwMode="auto">
            <a:xfrm>
              <a:off x="3391" y="1002"/>
              <a:ext cx="128" cy="123"/>
            </a:xfrm>
            <a:custGeom>
              <a:avLst/>
              <a:gdLst>
                <a:gd name="T0" fmla="*/ 64 w 128"/>
                <a:gd name="T1" fmla="*/ 0 h 123"/>
                <a:gd name="T2" fmla="*/ 85 w 128"/>
                <a:gd name="T3" fmla="*/ 3 h 123"/>
                <a:gd name="T4" fmla="*/ 102 w 128"/>
                <a:gd name="T5" fmla="*/ 12 h 123"/>
                <a:gd name="T6" fmla="*/ 116 w 128"/>
                <a:gd name="T7" fmla="*/ 25 h 123"/>
                <a:gd name="T8" fmla="*/ 124 w 128"/>
                <a:gd name="T9" fmla="*/ 43 h 123"/>
                <a:gd name="T10" fmla="*/ 128 w 128"/>
                <a:gd name="T11" fmla="*/ 62 h 123"/>
                <a:gd name="T12" fmla="*/ 124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4 w 128"/>
                <a:gd name="T21" fmla="*/ 123 h 123"/>
                <a:gd name="T22" fmla="*/ 45 w 128"/>
                <a:gd name="T23" fmla="*/ 120 h 123"/>
                <a:gd name="T24" fmla="*/ 26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6 w 128"/>
                <a:gd name="T37" fmla="*/ 12 h 123"/>
                <a:gd name="T38" fmla="*/ 44 w 128"/>
                <a:gd name="T39" fmla="*/ 3 h 123"/>
                <a:gd name="T40" fmla="*/ 64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7" name="Freeform 41"/>
            <p:cNvSpPr>
              <a:spLocks noEditPoints="1"/>
            </p:cNvSpPr>
            <p:nvPr/>
          </p:nvSpPr>
          <p:spPr bwMode="auto">
            <a:xfrm>
              <a:off x="385" y="1026"/>
              <a:ext cx="508" cy="624"/>
            </a:xfrm>
            <a:custGeom>
              <a:avLst/>
              <a:gdLst>
                <a:gd name="T0" fmla="*/ 178 w 508"/>
                <a:gd name="T1" fmla="*/ 511 h 624"/>
                <a:gd name="T2" fmla="*/ 181 w 508"/>
                <a:gd name="T3" fmla="*/ 550 h 624"/>
                <a:gd name="T4" fmla="*/ 197 w 508"/>
                <a:gd name="T5" fmla="*/ 570 h 624"/>
                <a:gd name="T6" fmla="*/ 235 w 508"/>
                <a:gd name="T7" fmla="*/ 577 h 624"/>
                <a:gd name="T8" fmla="*/ 296 w 508"/>
                <a:gd name="T9" fmla="*/ 576 h 624"/>
                <a:gd name="T10" fmla="*/ 345 w 508"/>
                <a:gd name="T11" fmla="*/ 561 h 624"/>
                <a:gd name="T12" fmla="*/ 378 w 508"/>
                <a:gd name="T13" fmla="*/ 532 h 624"/>
                <a:gd name="T14" fmla="*/ 394 w 508"/>
                <a:gd name="T15" fmla="*/ 488 h 624"/>
                <a:gd name="T16" fmla="*/ 394 w 508"/>
                <a:gd name="T17" fmla="*/ 427 h 624"/>
                <a:gd name="T18" fmla="*/ 380 w 508"/>
                <a:gd name="T19" fmla="*/ 375 h 624"/>
                <a:gd name="T20" fmla="*/ 346 w 508"/>
                <a:gd name="T21" fmla="*/ 342 h 624"/>
                <a:gd name="T22" fmla="*/ 295 w 508"/>
                <a:gd name="T23" fmla="*/ 327 h 624"/>
                <a:gd name="T24" fmla="*/ 178 w 508"/>
                <a:gd name="T25" fmla="*/ 325 h 624"/>
                <a:gd name="T26" fmla="*/ 195 w 508"/>
                <a:gd name="T27" fmla="*/ 49 h 624"/>
                <a:gd name="T28" fmla="*/ 178 w 508"/>
                <a:gd name="T29" fmla="*/ 277 h 624"/>
                <a:gd name="T30" fmla="*/ 280 w 508"/>
                <a:gd name="T31" fmla="*/ 275 h 624"/>
                <a:gd name="T32" fmla="*/ 328 w 508"/>
                <a:gd name="T33" fmla="*/ 256 h 624"/>
                <a:gd name="T34" fmla="*/ 359 w 508"/>
                <a:gd name="T35" fmla="*/ 220 h 624"/>
                <a:gd name="T36" fmla="*/ 368 w 508"/>
                <a:gd name="T37" fmla="*/ 167 h 624"/>
                <a:gd name="T38" fmla="*/ 362 w 508"/>
                <a:gd name="T39" fmla="*/ 110 h 624"/>
                <a:gd name="T40" fmla="*/ 342 w 508"/>
                <a:gd name="T41" fmla="*/ 74 h 624"/>
                <a:gd name="T42" fmla="*/ 304 w 508"/>
                <a:gd name="T43" fmla="*/ 54 h 624"/>
                <a:gd name="T44" fmla="*/ 245 w 508"/>
                <a:gd name="T45" fmla="*/ 48 h 624"/>
                <a:gd name="T46" fmla="*/ 0 w 508"/>
                <a:gd name="T47" fmla="*/ 0 h 624"/>
                <a:gd name="T48" fmla="*/ 299 w 508"/>
                <a:gd name="T49" fmla="*/ 3 h 624"/>
                <a:gd name="T50" fmla="*/ 376 w 508"/>
                <a:gd name="T51" fmla="*/ 17 h 624"/>
                <a:gd name="T52" fmla="*/ 431 w 508"/>
                <a:gd name="T53" fmla="*/ 47 h 624"/>
                <a:gd name="T54" fmla="*/ 464 w 508"/>
                <a:gd name="T55" fmla="*/ 91 h 624"/>
                <a:gd name="T56" fmla="*/ 475 w 508"/>
                <a:gd name="T57" fmla="*/ 150 h 624"/>
                <a:gd name="T58" fmla="*/ 464 w 508"/>
                <a:gd name="T59" fmla="*/ 209 h 624"/>
                <a:gd name="T60" fmla="*/ 430 w 508"/>
                <a:gd name="T61" fmla="*/ 254 h 624"/>
                <a:gd name="T62" fmla="*/ 373 w 508"/>
                <a:gd name="T63" fmla="*/ 285 h 624"/>
                <a:gd name="T64" fmla="*/ 376 w 508"/>
                <a:gd name="T65" fmla="*/ 302 h 624"/>
                <a:gd name="T66" fmla="*/ 440 w 508"/>
                <a:gd name="T67" fmla="*/ 325 h 624"/>
                <a:gd name="T68" fmla="*/ 484 w 508"/>
                <a:gd name="T69" fmla="*/ 363 h 624"/>
                <a:gd name="T70" fmla="*/ 506 w 508"/>
                <a:gd name="T71" fmla="*/ 416 h 624"/>
                <a:gd name="T72" fmla="*/ 506 w 508"/>
                <a:gd name="T73" fmla="*/ 479 h 624"/>
                <a:gd name="T74" fmla="*/ 485 w 508"/>
                <a:gd name="T75" fmla="*/ 535 h 624"/>
                <a:gd name="T76" fmla="*/ 446 w 508"/>
                <a:gd name="T77" fmla="*/ 577 h 624"/>
                <a:gd name="T78" fmla="*/ 389 w 508"/>
                <a:gd name="T79" fmla="*/ 607 h 624"/>
                <a:gd name="T80" fmla="*/ 316 w 508"/>
                <a:gd name="T81" fmla="*/ 622 h 624"/>
                <a:gd name="T82" fmla="*/ 0 w 508"/>
                <a:gd name="T83" fmla="*/ 624 h 624"/>
                <a:gd name="T84" fmla="*/ 48 w 508"/>
                <a:gd name="T85" fmla="*/ 577 h 624"/>
                <a:gd name="T86" fmla="*/ 66 w 508"/>
                <a:gd name="T87" fmla="*/ 570 h 624"/>
                <a:gd name="T88" fmla="*/ 72 w 508"/>
                <a:gd name="T89" fmla="*/ 548 h 624"/>
                <a:gd name="T90" fmla="*/ 69 w 508"/>
                <a:gd name="T91" fmla="*/ 57 h 624"/>
                <a:gd name="T92" fmla="*/ 48 w 508"/>
                <a:gd name="T93" fmla="*/ 48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42"/>
            <p:cNvSpPr>
              <a:spLocks/>
            </p:cNvSpPr>
            <p:nvPr/>
          </p:nvSpPr>
          <p:spPr bwMode="auto">
            <a:xfrm>
              <a:off x="1155" y="1176"/>
              <a:ext cx="347" cy="474"/>
            </a:xfrm>
            <a:custGeom>
              <a:avLst/>
              <a:gdLst>
                <a:gd name="T0" fmla="*/ 306 w 347"/>
                <a:gd name="T1" fmla="*/ 2 h 474"/>
                <a:gd name="T2" fmla="*/ 335 w 347"/>
                <a:gd name="T3" fmla="*/ 22 h 474"/>
                <a:gd name="T4" fmla="*/ 347 w 347"/>
                <a:gd name="T5" fmla="*/ 57 h 474"/>
                <a:gd name="T6" fmla="*/ 339 w 347"/>
                <a:gd name="T7" fmla="*/ 88 h 474"/>
                <a:gd name="T8" fmla="*/ 320 w 347"/>
                <a:gd name="T9" fmla="*/ 105 h 474"/>
                <a:gd name="T10" fmla="*/ 295 w 347"/>
                <a:gd name="T11" fmla="*/ 111 h 474"/>
                <a:gd name="T12" fmla="*/ 263 w 347"/>
                <a:gd name="T13" fmla="*/ 106 h 474"/>
                <a:gd name="T14" fmla="*/ 246 w 347"/>
                <a:gd name="T15" fmla="*/ 90 h 474"/>
                <a:gd name="T16" fmla="*/ 238 w 347"/>
                <a:gd name="T17" fmla="*/ 74 h 474"/>
                <a:gd name="T18" fmla="*/ 231 w 347"/>
                <a:gd name="T19" fmla="*/ 68 h 474"/>
                <a:gd name="T20" fmla="*/ 224 w 347"/>
                <a:gd name="T21" fmla="*/ 67 h 474"/>
                <a:gd name="T22" fmla="*/ 198 w 347"/>
                <a:gd name="T23" fmla="*/ 76 h 474"/>
                <a:gd name="T24" fmla="*/ 170 w 347"/>
                <a:gd name="T25" fmla="*/ 94 h 474"/>
                <a:gd name="T26" fmla="*/ 159 w 347"/>
                <a:gd name="T27" fmla="*/ 405 h 474"/>
                <a:gd name="T28" fmla="*/ 164 w 347"/>
                <a:gd name="T29" fmla="*/ 426 h 474"/>
                <a:gd name="T30" fmla="*/ 175 w 347"/>
                <a:gd name="T31" fmla="*/ 434 h 474"/>
                <a:gd name="T32" fmla="*/ 227 w 347"/>
                <a:gd name="T33" fmla="*/ 474 h 474"/>
                <a:gd name="T34" fmla="*/ 1 w 347"/>
                <a:gd name="T35" fmla="*/ 434 h 474"/>
                <a:gd name="T36" fmla="*/ 51 w 347"/>
                <a:gd name="T37" fmla="*/ 431 h 474"/>
                <a:gd name="T38" fmla="*/ 60 w 347"/>
                <a:gd name="T39" fmla="*/ 418 h 474"/>
                <a:gd name="T40" fmla="*/ 61 w 347"/>
                <a:gd name="T41" fmla="*/ 402 h 474"/>
                <a:gd name="T42" fmla="*/ 62 w 347"/>
                <a:gd name="T43" fmla="*/ 112 h 474"/>
                <a:gd name="T44" fmla="*/ 61 w 347"/>
                <a:gd name="T45" fmla="*/ 90 h 474"/>
                <a:gd name="T46" fmla="*/ 49 w 347"/>
                <a:gd name="T47" fmla="*/ 73 h 474"/>
                <a:gd name="T48" fmla="*/ 0 w 347"/>
                <a:gd name="T49" fmla="*/ 72 h 474"/>
                <a:gd name="T50" fmla="*/ 153 w 347"/>
                <a:gd name="T51" fmla="*/ 25 h 474"/>
                <a:gd name="T52" fmla="*/ 158 w 347"/>
                <a:gd name="T53" fmla="*/ 29 h 474"/>
                <a:gd name="T54" fmla="*/ 160 w 347"/>
                <a:gd name="T55" fmla="*/ 35 h 474"/>
                <a:gd name="T56" fmla="*/ 159 w 347"/>
                <a:gd name="T57" fmla="*/ 38 h 474"/>
                <a:gd name="T58" fmla="*/ 180 w 347"/>
                <a:gd name="T59" fmla="*/ 38 h 474"/>
                <a:gd name="T60" fmla="*/ 230 w 347"/>
                <a:gd name="T61" fmla="*/ 11 h 474"/>
                <a:gd name="T62" fmla="*/ 284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911" y="1201"/>
              <a:ext cx="226" cy="449"/>
            </a:xfrm>
            <a:custGeom>
              <a:avLst/>
              <a:gdLst>
                <a:gd name="T0" fmla="*/ 0 w 226"/>
                <a:gd name="T1" fmla="*/ 0 h 449"/>
                <a:gd name="T2" fmla="*/ 163 w 226"/>
                <a:gd name="T3" fmla="*/ 0 h 449"/>
                <a:gd name="T4" fmla="*/ 166 w 226"/>
                <a:gd name="T5" fmla="*/ 2 h 449"/>
                <a:gd name="T6" fmla="*/ 167 w 226"/>
                <a:gd name="T7" fmla="*/ 3 h 449"/>
                <a:gd name="T8" fmla="*/ 168 w 226"/>
                <a:gd name="T9" fmla="*/ 5 h 449"/>
                <a:gd name="T10" fmla="*/ 168 w 226"/>
                <a:gd name="T11" fmla="*/ 15 h 449"/>
                <a:gd name="T12" fmla="*/ 167 w 226"/>
                <a:gd name="T13" fmla="*/ 24 h 449"/>
                <a:gd name="T14" fmla="*/ 167 w 226"/>
                <a:gd name="T15" fmla="*/ 40 h 449"/>
                <a:gd name="T16" fmla="*/ 166 w 226"/>
                <a:gd name="T17" fmla="*/ 62 h 449"/>
                <a:gd name="T18" fmla="*/ 166 w 226"/>
                <a:gd name="T19" fmla="*/ 380 h 449"/>
                <a:gd name="T20" fmla="*/ 167 w 226"/>
                <a:gd name="T21" fmla="*/ 393 h 449"/>
                <a:gd name="T22" fmla="*/ 171 w 226"/>
                <a:gd name="T23" fmla="*/ 401 h 449"/>
                <a:gd name="T24" fmla="*/ 175 w 226"/>
                <a:gd name="T25" fmla="*/ 406 h 449"/>
                <a:gd name="T26" fmla="*/ 183 w 226"/>
                <a:gd name="T27" fmla="*/ 409 h 449"/>
                <a:gd name="T28" fmla="*/ 226 w 226"/>
                <a:gd name="T29" fmla="*/ 409 h 449"/>
                <a:gd name="T30" fmla="*/ 226 w 226"/>
                <a:gd name="T31" fmla="*/ 449 h 449"/>
                <a:gd name="T32" fmla="*/ 9 w 226"/>
                <a:gd name="T33" fmla="*/ 449 h 449"/>
                <a:gd name="T34" fmla="*/ 9 w 226"/>
                <a:gd name="T35" fmla="*/ 409 h 449"/>
                <a:gd name="T36" fmla="*/ 46 w 226"/>
                <a:gd name="T37" fmla="*/ 409 h 449"/>
                <a:gd name="T38" fmla="*/ 57 w 226"/>
                <a:gd name="T39" fmla="*/ 406 h 449"/>
                <a:gd name="T40" fmla="*/ 64 w 226"/>
                <a:gd name="T41" fmla="*/ 400 h 449"/>
                <a:gd name="T42" fmla="*/ 68 w 226"/>
                <a:gd name="T43" fmla="*/ 389 h 449"/>
                <a:gd name="T44" fmla="*/ 68 w 226"/>
                <a:gd name="T45" fmla="*/ 388 h 449"/>
                <a:gd name="T46" fmla="*/ 69 w 226"/>
                <a:gd name="T47" fmla="*/ 385 h 449"/>
                <a:gd name="T48" fmla="*/ 69 w 226"/>
                <a:gd name="T49" fmla="*/ 72 h 449"/>
                <a:gd name="T50" fmla="*/ 68 w 226"/>
                <a:gd name="T51" fmla="*/ 59 h 449"/>
                <a:gd name="T52" fmla="*/ 68 w 226"/>
                <a:gd name="T53" fmla="*/ 54 h 449"/>
                <a:gd name="T54" fmla="*/ 63 w 226"/>
                <a:gd name="T55" fmla="*/ 47 h 449"/>
                <a:gd name="T56" fmla="*/ 56 w 226"/>
                <a:gd name="T57" fmla="*/ 42 h 449"/>
                <a:gd name="T58" fmla="*/ 46 w 226"/>
                <a:gd name="T59" fmla="*/ 41 h 449"/>
                <a:gd name="T60" fmla="*/ 0 w 226"/>
                <a:gd name="T61" fmla="*/ 40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44"/>
            <p:cNvSpPr>
              <a:spLocks noEditPoints="1"/>
            </p:cNvSpPr>
            <p:nvPr/>
          </p:nvSpPr>
          <p:spPr bwMode="auto">
            <a:xfrm>
              <a:off x="2819" y="1026"/>
              <a:ext cx="507" cy="624"/>
            </a:xfrm>
            <a:custGeom>
              <a:avLst/>
              <a:gdLst>
                <a:gd name="T0" fmla="*/ 177 w 507"/>
                <a:gd name="T1" fmla="*/ 511 h 624"/>
                <a:gd name="T2" fmla="*/ 181 w 507"/>
                <a:gd name="T3" fmla="*/ 550 h 624"/>
                <a:gd name="T4" fmla="*/ 197 w 507"/>
                <a:gd name="T5" fmla="*/ 570 h 624"/>
                <a:gd name="T6" fmla="*/ 235 w 507"/>
                <a:gd name="T7" fmla="*/ 577 h 624"/>
                <a:gd name="T8" fmla="*/ 296 w 507"/>
                <a:gd name="T9" fmla="*/ 576 h 624"/>
                <a:gd name="T10" fmla="*/ 345 w 507"/>
                <a:gd name="T11" fmla="*/ 561 h 624"/>
                <a:gd name="T12" fmla="*/ 378 w 507"/>
                <a:gd name="T13" fmla="*/ 532 h 624"/>
                <a:gd name="T14" fmla="*/ 394 w 507"/>
                <a:gd name="T15" fmla="*/ 488 h 624"/>
                <a:gd name="T16" fmla="*/ 394 w 507"/>
                <a:gd name="T17" fmla="*/ 427 h 624"/>
                <a:gd name="T18" fmla="*/ 379 w 507"/>
                <a:gd name="T19" fmla="*/ 375 h 624"/>
                <a:gd name="T20" fmla="*/ 346 w 507"/>
                <a:gd name="T21" fmla="*/ 342 h 624"/>
                <a:gd name="T22" fmla="*/ 295 w 507"/>
                <a:gd name="T23" fmla="*/ 327 h 624"/>
                <a:gd name="T24" fmla="*/ 177 w 507"/>
                <a:gd name="T25" fmla="*/ 325 h 624"/>
                <a:gd name="T26" fmla="*/ 194 w 507"/>
                <a:gd name="T27" fmla="*/ 49 h 624"/>
                <a:gd name="T28" fmla="*/ 177 w 507"/>
                <a:gd name="T29" fmla="*/ 277 h 624"/>
                <a:gd name="T30" fmla="*/ 280 w 507"/>
                <a:gd name="T31" fmla="*/ 275 h 624"/>
                <a:gd name="T32" fmla="*/ 328 w 507"/>
                <a:gd name="T33" fmla="*/ 256 h 624"/>
                <a:gd name="T34" fmla="*/ 358 w 507"/>
                <a:gd name="T35" fmla="*/ 220 h 624"/>
                <a:gd name="T36" fmla="*/ 368 w 507"/>
                <a:gd name="T37" fmla="*/ 167 h 624"/>
                <a:gd name="T38" fmla="*/ 362 w 507"/>
                <a:gd name="T39" fmla="*/ 110 h 624"/>
                <a:gd name="T40" fmla="*/ 341 w 507"/>
                <a:gd name="T41" fmla="*/ 74 h 624"/>
                <a:gd name="T42" fmla="*/ 303 w 507"/>
                <a:gd name="T43" fmla="*/ 54 h 624"/>
                <a:gd name="T44" fmla="*/ 245 w 507"/>
                <a:gd name="T45" fmla="*/ 48 h 624"/>
                <a:gd name="T46" fmla="*/ 0 w 507"/>
                <a:gd name="T47" fmla="*/ 0 h 624"/>
                <a:gd name="T48" fmla="*/ 299 w 507"/>
                <a:gd name="T49" fmla="*/ 3 h 624"/>
                <a:gd name="T50" fmla="*/ 376 w 507"/>
                <a:gd name="T51" fmla="*/ 17 h 624"/>
                <a:gd name="T52" fmla="*/ 431 w 507"/>
                <a:gd name="T53" fmla="*/ 47 h 624"/>
                <a:gd name="T54" fmla="*/ 464 w 507"/>
                <a:gd name="T55" fmla="*/ 91 h 624"/>
                <a:gd name="T56" fmla="*/ 475 w 507"/>
                <a:gd name="T57" fmla="*/ 150 h 624"/>
                <a:gd name="T58" fmla="*/ 464 w 507"/>
                <a:gd name="T59" fmla="*/ 209 h 624"/>
                <a:gd name="T60" fmla="*/ 430 w 507"/>
                <a:gd name="T61" fmla="*/ 254 h 624"/>
                <a:gd name="T62" fmla="*/ 372 w 507"/>
                <a:gd name="T63" fmla="*/ 285 h 624"/>
                <a:gd name="T64" fmla="*/ 376 w 507"/>
                <a:gd name="T65" fmla="*/ 302 h 624"/>
                <a:gd name="T66" fmla="*/ 439 w 507"/>
                <a:gd name="T67" fmla="*/ 325 h 624"/>
                <a:gd name="T68" fmla="*/ 482 w 507"/>
                <a:gd name="T69" fmla="*/ 363 h 624"/>
                <a:gd name="T70" fmla="*/ 504 w 507"/>
                <a:gd name="T71" fmla="*/ 416 h 624"/>
                <a:gd name="T72" fmla="*/ 503 w 507"/>
                <a:gd name="T73" fmla="*/ 483 h 624"/>
                <a:gd name="T74" fmla="*/ 478 w 507"/>
                <a:gd name="T75" fmla="*/ 542 h 624"/>
                <a:gd name="T76" fmla="*/ 431 w 507"/>
                <a:gd name="T77" fmla="*/ 587 h 624"/>
                <a:gd name="T78" fmla="*/ 362 w 507"/>
                <a:gd name="T79" fmla="*/ 614 h 624"/>
                <a:gd name="T80" fmla="*/ 274 w 507"/>
                <a:gd name="T81" fmla="*/ 624 h 624"/>
                <a:gd name="T82" fmla="*/ 0 w 507"/>
                <a:gd name="T83" fmla="*/ 577 h 624"/>
                <a:gd name="T84" fmla="*/ 59 w 507"/>
                <a:gd name="T85" fmla="*/ 576 h 624"/>
                <a:gd name="T86" fmla="*/ 71 w 507"/>
                <a:gd name="T87" fmla="*/ 559 h 624"/>
                <a:gd name="T88" fmla="*/ 72 w 507"/>
                <a:gd name="T89" fmla="*/ 79 h 624"/>
                <a:gd name="T90" fmla="*/ 68 w 507"/>
                <a:gd name="T91" fmla="*/ 59 h 624"/>
                <a:gd name="T92" fmla="*/ 57 w 507"/>
                <a:gd name="T93" fmla="*/ 49 h 624"/>
                <a:gd name="T94" fmla="*/ 0 w 507"/>
                <a:gd name="T95" fmla="*/ 48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45"/>
            <p:cNvSpPr>
              <a:spLocks/>
            </p:cNvSpPr>
            <p:nvPr/>
          </p:nvSpPr>
          <p:spPr bwMode="auto">
            <a:xfrm>
              <a:off x="3589" y="1176"/>
              <a:ext cx="346" cy="474"/>
            </a:xfrm>
            <a:custGeom>
              <a:avLst/>
              <a:gdLst>
                <a:gd name="T0" fmla="*/ 284 w 346"/>
                <a:gd name="T1" fmla="*/ 0 h 474"/>
                <a:gd name="T2" fmla="*/ 306 w 346"/>
                <a:gd name="T3" fmla="*/ 2 h 474"/>
                <a:gd name="T4" fmla="*/ 323 w 346"/>
                <a:gd name="T5" fmla="*/ 10 h 474"/>
                <a:gd name="T6" fmla="*/ 335 w 346"/>
                <a:gd name="T7" fmla="*/ 22 h 474"/>
                <a:gd name="T8" fmla="*/ 344 w 346"/>
                <a:gd name="T9" fmla="*/ 38 h 474"/>
                <a:gd name="T10" fmla="*/ 346 w 346"/>
                <a:gd name="T11" fmla="*/ 57 h 474"/>
                <a:gd name="T12" fmla="*/ 344 w 346"/>
                <a:gd name="T13" fmla="*/ 74 h 474"/>
                <a:gd name="T14" fmla="*/ 339 w 346"/>
                <a:gd name="T15" fmla="*/ 88 h 474"/>
                <a:gd name="T16" fmla="*/ 330 w 346"/>
                <a:gd name="T17" fmla="*/ 98 h 474"/>
                <a:gd name="T18" fmla="*/ 319 w 346"/>
                <a:gd name="T19" fmla="*/ 105 h 474"/>
                <a:gd name="T20" fmla="*/ 307 w 346"/>
                <a:gd name="T21" fmla="*/ 110 h 474"/>
                <a:gd name="T22" fmla="*/ 295 w 346"/>
                <a:gd name="T23" fmla="*/ 111 h 474"/>
                <a:gd name="T24" fmla="*/ 277 w 346"/>
                <a:gd name="T25" fmla="*/ 110 h 474"/>
                <a:gd name="T26" fmla="*/ 263 w 346"/>
                <a:gd name="T27" fmla="*/ 106 h 474"/>
                <a:gd name="T28" fmla="*/ 253 w 346"/>
                <a:gd name="T29" fmla="*/ 99 h 474"/>
                <a:gd name="T30" fmla="*/ 246 w 346"/>
                <a:gd name="T31" fmla="*/ 90 h 474"/>
                <a:gd name="T32" fmla="*/ 240 w 346"/>
                <a:gd name="T33" fmla="*/ 79 h 474"/>
                <a:gd name="T34" fmla="*/ 237 w 346"/>
                <a:gd name="T35" fmla="*/ 74 h 474"/>
                <a:gd name="T36" fmla="*/ 235 w 346"/>
                <a:gd name="T37" fmla="*/ 71 h 474"/>
                <a:gd name="T38" fmla="*/ 231 w 346"/>
                <a:gd name="T39" fmla="*/ 68 h 474"/>
                <a:gd name="T40" fmla="*/ 228 w 346"/>
                <a:gd name="T41" fmla="*/ 67 h 474"/>
                <a:gd name="T42" fmla="*/ 224 w 346"/>
                <a:gd name="T43" fmla="*/ 67 h 474"/>
                <a:gd name="T44" fmla="*/ 213 w 346"/>
                <a:gd name="T45" fmla="*/ 70 h 474"/>
                <a:gd name="T46" fmla="*/ 198 w 346"/>
                <a:gd name="T47" fmla="*/ 76 h 474"/>
                <a:gd name="T48" fmla="*/ 183 w 346"/>
                <a:gd name="T49" fmla="*/ 83 h 474"/>
                <a:gd name="T50" fmla="*/ 170 w 346"/>
                <a:gd name="T51" fmla="*/ 94 h 474"/>
                <a:gd name="T52" fmla="*/ 158 w 346"/>
                <a:gd name="T53" fmla="*/ 104 h 474"/>
                <a:gd name="T54" fmla="*/ 158 w 346"/>
                <a:gd name="T55" fmla="*/ 400 h 474"/>
                <a:gd name="T56" fmla="*/ 159 w 346"/>
                <a:gd name="T57" fmla="*/ 405 h 474"/>
                <a:gd name="T58" fmla="*/ 160 w 346"/>
                <a:gd name="T59" fmla="*/ 418 h 474"/>
                <a:gd name="T60" fmla="*/ 164 w 346"/>
                <a:gd name="T61" fmla="*/ 426 h 474"/>
                <a:gd name="T62" fmla="*/ 169 w 346"/>
                <a:gd name="T63" fmla="*/ 431 h 474"/>
                <a:gd name="T64" fmla="*/ 175 w 346"/>
                <a:gd name="T65" fmla="*/ 434 h 474"/>
                <a:gd name="T66" fmla="*/ 226 w 346"/>
                <a:gd name="T67" fmla="*/ 434 h 474"/>
                <a:gd name="T68" fmla="*/ 226 w 346"/>
                <a:gd name="T69" fmla="*/ 474 h 474"/>
                <a:gd name="T70" fmla="*/ 1 w 346"/>
                <a:gd name="T71" fmla="*/ 474 h 474"/>
                <a:gd name="T72" fmla="*/ 1 w 346"/>
                <a:gd name="T73" fmla="*/ 434 h 474"/>
                <a:gd name="T74" fmla="*/ 45 w 346"/>
                <a:gd name="T75" fmla="*/ 434 h 474"/>
                <a:gd name="T76" fmla="*/ 51 w 346"/>
                <a:gd name="T77" fmla="*/ 431 h 474"/>
                <a:gd name="T78" fmla="*/ 56 w 346"/>
                <a:gd name="T79" fmla="*/ 426 h 474"/>
                <a:gd name="T80" fmla="*/ 60 w 346"/>
                <a:gd name="T81" fmla="*/ 418 h 474"/>
                <a:gd name="T82" fmla="*/ 61 w 346"/>
                <a:gd name="T83" fmla="*/ 404 h 474"/>
                <a:gd name="T84" fmla="*/ 61 w 346"/>
                <a:gd name="T85" fmla="*/ 92 h 474"/>
                <a:gd name="T86" fmla="*/ 60 w 346"/>
                <a:gd name="T87" fmla="*/ 90 h 474"/>
                <a:gd name="T88" fmla="*/ 56 w 346"/>
                <a:gd name="T89" fmla="*/ 79 h 474"/>
                <a:gd name="T90" fmla="*/ 49 w 346"/>
                <a:gd name="T91" fmla="*/ 73 h 474"/>
                <a:gd name="T92" fmla="*/ 38 w 346"/>
                <a:gd name="T93" fmla="*/ 72 h 474"/>
                <a:gd name="T94" fmla="*/ 0 w 346"/>
                <a:gd name="T95" fmla="*/ 72 h 474"/>
                <a:gd name="T96" fmla="*/ 0 w 346"/>
                <a:gd name="T97" fmla="*/ 25 h 474"/>
                <a:gd name="T98" fmla="*/ 153 w 346"/>
                <a:gd name="T99" fmla="*/ 25 h 474"/>
                <a:gd name="T100" fmla="*/ 155 w 346"/>
                <a:gd name="T101" fmla="*/ 27 h 474"/>
                <a:gd name="T102" fmla="*/ 158 w 346"/>
                <a:gd name="T103" fmla="*/ 29 h 474"/>
                <a:gd name="T104" fmla="*/ 159 w 346"/>
                <a:gd name="T105" fmla="*/ 32 h 474"/>
                <a:gd name="T106" fmla="*/ 160 w 346"/>
                <a:gd name="T107" fmla="*/ 35 h 474"/>
                <a:gd name="T108" fmla="*/ 160 w 346"/>
                <a:gd name="T109" fmla="*/ 36 h 474"/>
                <a:gd name="T110" fmla="*/ 159 w 346"/>
                <a:gd name="T111" fmla="*/ 38 h 474"/>
                <a:gd name="T112" fmla="*/ 159 w 346"/>
                <a:gd name="T113" fmla="*/ 54 h 474"/>
                <a:gd name="T114" fmla="*/ 180 w 346"/>
                <a:gd name="T115" fmla="*/ 38 h 474"/>
                <a:gd name="T116" fmla="*/ 204 w 346"/>
                <a:gd name="T117" fmla="*/ 23 h 474"/>
                <a:gd name="T118" fmla="*/ 230 w 346"/>
                <a:gd name="T119" fmla="*/ 11 h 474"/>
                <a:gd name="T120" fmla="*/ 257 w 346"/>
                <a:gd name="T121" fmla="*/ 2 h 474"/>
                <a:gd name="T122" fmla="*/ 284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46"/>
            <p:cNvSpPr>
              <a:spLocks/>
            </p:cNvSpPr>
            <p:nvPr/>
          </p:nvSpPr>
          <p:spPr bwMode="auto">
            <a:xfrm>
              <a:off x="3345" y="1201"/>
              <a:ext cx="225" cy="449"/>
            </a:xfrm>
            <a:custGeom>
              <a:avLst/>
              <a:gdLst>
                <a:gd name="T0" fmla="*/ 0 w 225"/>
                <a:gd name="T1" fmla="*/ 0 h 449"/>
                <a:gd name="T2" fmla="*/ 162 w 225"/>
                <a:gd name="T3" fmla="*/ 0 h 449"/>
                <a:gd name="T4" fmla="*/ 164 w 225"/>
                <a:gd name="T5" fmla="*/ 2 h 449"/>
                <a:gd name="T6" fmla="*/ 165 w 225"/>
                <a:gd name="T7" fmla="*/ 2 h 449"/>
                <a:gd name="T8" fmla="*/ 167 w 225"/>
                <a:gd name="T9" fmla="*/ 3 h 449"/>
                <a:gd name="T10" fmla="*/ 168 w 225"/>
                <a:gd name="T11" fmla="*/ 5 h 449"/>
                <a:gd name="T12" fmla="*/ 168 w 225"/>
                <a:gd name="T13" fmla="*/ 15 h 449"/>
                <a:gd name="T14" fmla="*/ 167 w 225"/>
                <a:gd name="T15" fmla="*/ 24 h 449"/>
                <a:gd name="T16" fmla="*/ 167 w 225"/>
                <a:gd name="T17" fmla="*/ 40 h 449"/>
                <a:gd name="T18" fmla="*/ 165 w 225"/>
                <a:gd name="T19" fmla="*/ 62 h 449"/>
                <a:gd name="T20" fmla="*/ 165 w 225"/>
                <a:gd name="T21" fmla="*/ 380 h 449"/>
                <a:gd name="T22" fmla="*/ 167 w 225"/>
                <a:gd name="T23" fmla="*/ 393 h 449"/>
                <a:gd name="T24" fmla="*/ 170 w 225"/>
                <a:gd name="T25" fmla="*/ 401 h 449"/>
                <a:gd name="T26" fmla="*/ 175 w 225"/>
                <a:gd name="T27" fmla="*/ 406 h 449"/>
                <a:gd name="T28" fmla="*/ 183 w 225"/>
                <a:gd name="T29" fmla="*/ 409 h 449"/>
                <a:gd name="T30" fmla="*/ 225 w 225"/>
                <a:gd name="T31" fmla="*/ 409 h 449"/>
                <a:gd name="T32" fmla="*/ 225 w 225"/>
                <a:gd name="T33" fmla="*/ 449 h 449"/>
                <a:gd name="T34" fmla="*/ 9 w 225"/>
                <a:gd name="T35" fmla="*/ 449 h 449"/>
                <a:gd name="T36" fmla="*/ 9 w 225"/>
                <a:gd name="T37" fmla="*/ 409 h 449"/>
                <a:gd name="T38" fmla="*/ 46 w 225"/>
                <a:gd name="T39" fmla="*/ 409 h 449"/>
                <a:gd name="T40" fmla="*/ 57 w 225"/>
                <a:gd name="T41" fmla="*/ 406 h 449"/>
                <a:gd name="T42" fmla="*/ 64 w 225"/>
                <a:gd name="T43" fmla="*/ 400 h 449"/>
                <a:gd name="T44" fmla="*/ 68 w 225"/>
                <a:gd name="T45" fmla="*/ 389 h 449"/>
                <a:gd name="T46" fmla="*/ 68 w 225"/>
                <a:gd name="T47" fmla="*/ 385 h 449"/>
                <a:gd name="T48" fmla="*/ 69 w 225"/>
                <a:gd name="T49" fmla="*/ 384 h 449"/>
                <a:gd name="T50" fmla="*/ 69 w 225"/>
                <a:gd name="T51" fmla="*/ 70 h 449"/>
                <a:gd name="T52" fmla="*/ 68 w 225"/>
                <a:gd name="T53" fmla="*/ 59 h 449"/>
                <a:gd name="T54" fmla="*/ 68 w 225"/>
                <a:gd name="T55" fmla="*/ 56 h 449"/>
                <a:gd name="T56" fmla="*/ 66 w 225"/>
                <a:gd name="T57" fmla="*/ 54 h 449"/>
                <a:gd name="T58" fmla="*/ 63 w 225"/>
                <a:gd name="T59" fmla="*/ 47 h 449"/>
                <a:gd name="T60" fmla="*/ 55 w 225"/>
                <a:gd name="T61" fmla="*/ 42 h 449"/>
                <a:gd name="T62" fmla="*/ 46 w 225"/>
                <a:gd name="T63" fmla="*/ 41 h 449"/>
                <a:gd name="T64" fmla="*/ 0 w 225"/>
                <a:gd name="T65" fmla="*/ 40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47"/>
            <p:cNvSpPr>
              <a:spLocks noEditPoints="1"/>
            </p:cNvSpPr>
            <p:nvPr/>
          </p:nvSpPr>
          <p:spPr bwMode="auto">
            <a:xfrm>
              <a:off x="1499" y="962"/>
              <a:ext cx="489" cy="699"/>
            </a:xfrm>
            <a:custGeom>
              <a:avLst/>
              <a:gdLst>
                <a:gd name="T0" fmla="*/ 217 w 489"/>
                <a:gd name="T1" fmla="*/ 268 h 699"/>
                <a:gd name="T2" fmla="*/ 165 w 489"/>
                <a:gd name="T3" fmla="*/ 286 h 699"/>
                <a:gd name="T4" fmla="*/ 130 w 489"/>
                <a:gd name="T5" fmla="*/ 323 h 699"/>
                <a:gd name="T6" fmla="*/ 109 w 489"/>
                <a:gd name="T7" fmla="*/ 380 h 699"/>
                <a:gd name="T8" fmla="*/ 102 w 489"/>
                <a:gd name="T9" fmla="*/ 458 h 699"/>
                <a:gd name="T10" fmla="*/ 109 w 489"/>
                <a:gd name="T11" fmla="*/ 535 h 699"/>
                <a:gd name="T12" fmla="*/ 134 w 489"/>
                <a:gd name="T13" fmla="*/ 589 h 699"/>
                <a:gd name="T14" fmla="*/ 174 w 489"/>
                <a:gd name="T15" fmla="*/ 619 h 699"/>
                <a:gd name="T16" fmla="*/ 231 w 489"/>
                <a:gd name="T17" fmla="*/ 630 h 699"/>
                <a:gd name="T18" fmla="*/ 279 w 489"/>
                <a:gd name="T19" fmla="*/ 624 h 699"/>
                <a:gd name="T20" fmla="*/ 312 w 489"/>
                <a:gd name="T21" fmla="*/ 612 h 699"/>
                <a:gd name="T22" fmla="*/ 329 w 489"/>
                <a:gd name="T23" fmla="*/ 605 h 699"/>
                <a:gd name="T24" fmla="*/ 332 w 489"/>
                <a:gd name="T25" fmla="*/ 297 h 699"/>
                <a:gd name="T26" fmla="*/ 294 w 489"/>
                <a:gd name="T27" fmla="*/ 273 h 699"/>
                <a:gd name="T28" fmla="*/ 249 w 489"/>
                <a:gd name="T29" fmla="*/ 265 h 699"/>
                <a:gd name="T30" fmla="*/ 425 w 489"/>
                <a:gd name="T31" fmla="*/ 0 h 699"/>
                <a:gd name="T32" fmla="*/ 432 w 489"/>
                <a:gd name="T33" fmla="*/ 7 h 699"/>
                <a:gd name="T34" fmla="*/ 431 w 489"/>
                <a:gd name="T35" fmla="*/ 14 h 699"/>
                <a:gd name="T36" fmla="*/ 430 w 489"/>
                <a:gd name="T37" fmla="*/ 30 h 699"/>
                <a:gd name="T38" fmla="*/ 429 w 489"/>
                <a:gd name="T39" fmla="*/ 79 h 699"/>
                <a:gd name="T40" fmla="*/ 430 w 489"/>
                <a:gd name="T41" fmla="*/ 608 h 699"/>
                <a:gd name="T42" fmla="*/ 435 w 489"/>
                <a:gd name="T43" fmla="*/ 632 h 699"/>
                <a:gd name="T44" fmla="*/ 446 w 489"/>
                <a:gd name="T45" fmla="*/ 639 h 699"/>
                <a:gd name="T46" fmla="*/ 474 w 489"/>
                <a:gd name="T47" fmla="*/ 640 h 699"/>
                <a:gd name="T48" fmla="*/ 489 w 489"/>
                <a:gd name="T49" fmla="*/ 687 h 699"/>
                <a:gd name="T50" fmla="*/ 337 w 489"/>
                <a:gd name="T51" fmla="*/ 678 h 699"/>
                <a:gd name="T52" fmla="*/ 313 w 489"/>
                <a:gd name="T53" fmla="*/ 662 h 699"/>
                <a:gd name="T54" fmla="*/ 253 w 489"/>
                <a:gd name="T55" fmla="*/ 688 h 699"/>
                <a:gd name="T56" fmla="*/ 182 w 489"/>
                <a:gd name="T57" fmla="*/ 699 h 699"/>
                <a:gd name="T58" fmla="*/ 140 w 489"/>
                <a:gd name="T59" fmla="*/ 694 h 699"/>
                <a:gd name="T60" fmla="*/ 98 w 489"/>
                <a:gd name="T61" fmla="*/ 676 h 699"/>
                <a:gd name="T62" fmla="*/ 60 w 489"/>
                <a:gd name="T63" fmla="*/ 646 h 699"/>
                <a:gd name="T64" fmla="*/ 28 w 489"/>
                <a:gd name="T65" fmla="*/ 601 h 699"/>
                <a:gd name="T66" fmla="*/ 7 w 489"/>
                <a:gd name="T67" fmla="*/ 540 h 699"/>
                <a:gd name="T68" fmla="*/ 0 w 489"/>
                <a:gd name="T69" fmla="*/ 461 h 699"/>
                <a:gd name="T70" fmla="*/ 9 w 489"/>
                <a:gd name="T71" fmla="*/ 385 h 699"/>
                <a:gd name="T72" fmla="*/ 33 w 489"/>
                <a:gd name="T73" fmla="*/ 325 h 699"/>
                <a:gd name="T74" fmla="*/ 70 w 489"/>
                <a:gd name="T75" fmla="*/ 280 h 699"/>
                <a:gd name="T76" fmla="*/ 116 w 489"/>
                <a:gd name="T77" fmla="*/ 247 h 699"/>
                <a:gd name="T78" fmla="*/ 170 w 489"/>
                <a:gd name="T79" fmla="*/ 226 h 699"/>
                <a:gd name="T80" fmla="*/ 227 w 489"/>
                <a:gd name="T81" fmla="*/ 216 h 699"/>
                <a:gd name="T82" fmla="*/ 282 w 489"/>
                <a:gd name="T83" fmla="*/ 216 h 699"/>
                <a:gd name="T84" fmla="*/ 334 w 489"/>
                <a:gd name="T85" fmla="*/ 224 h 699"/>
                <a:gd name="T86" fmla="*/ 332 w 489"/>
                <a:gd name="T87" fmla="*/ 67 h 699"/>
                <a:gd name="T88" fmla="*/ 324 w 489"/>
                <a:gd name="T89" fmla="*/ 52 h 699"/>
                <a:gd name="T90" fmla="*/ 316 w 489"/>
                <a:gd name="T91" fmla="*/ 48 h 699"/>
                <a:gd name="T92" fmla="*/ 261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48"/>
            <p:cNvSpPr>
              <a:spLocks noEditPoints="1"/>
            </p:cNvSpPr>
            <p:nvPr/>
          </p:nvSpPr>
          <p:spPr bwMode="auto">
            <a:xfrm>
              <a:off x="3933" y="962"/>
              <a:ext cx="488" cy="699"/>
            </a:xfrm>
            <a:custGeom>
              <a:avLst/>
              <a:gdLst>
                <a:gd name="T0" fmla="*/ 217 w 488"/>
                <a:gd name="T1" fmla="*/ 268 h 699"/>
                <a:gd name="T2" fmla="*/ 165 w 488"/>
                <a:gd name="T3" fmla="*/ 286 h 699"/>
                <a:gd name="T4" fmla="*/ 130 w 488"/>
                <a:gd name="T5" fmla="*/ 323 h 699"/>
                <a:gd name="T6" fmla="*/ 109 w 488"/>
                <a:gd name="T7" fmla="*/ 380 h 699"/>
                <a:gd name="T8" fmla="*/ 101 w 488"/>
                <a:gd name="T9" fmla="*/ 458 h 699"/>
                <a:gd name="T10" fmla="*/ 109 w 488"/>
                <a:gd name="T11" fmla="*/ 535 h 699"/>
                <a:gd name="T12" fmla="*/ 133 w 488"/>
                <a:gd name="T13" fmla="*/ 589 h 699"/>
                <a:gd name="T14" fmla="*/ 174 w 488"/>
                <a:gd name="T15" fmla="*/ 619 h 699"/>
                <a:gd name="T16" fmla="*/ 231 w 488"/>
                <a:gd name="T17" fmla="*/ 630 h 699"/>
                <a:gd name="T18" fmla="*/ 279 w 488"/>
                <a:gd name="T19" fmla="*/ 624 h 699"/>
                <a:gd name="T20" fmla="*/ 312 w 488"/>
                <a:gd name="T21" fmla="*/ 612 h 699"/>
                <a:gd name="T22" fmla="*/ 329 w 488"/>
                <a:gd name="T23" fmla="*/ 605 h 699"/>
                <a:gd name="T24" fmla="*/ 332 w 488"/>
                <a:gd name="T25" fmla="*/ 297 h 699"/>
                <a:gd name="T26" fmla="*/ 294 w 488"/>
                <a:gd name="T27" fmla="*/ 273 h 699"/>
                <a:gd name="T28" fmla="*/ 248 w 488"/>
                <a:gd name="T29" fmla="*/ 265 h 699"/>
                <a:gd name="T30" fmla="*/ 425 w 488"/>
                <a:gd name="T31" fmla="*/ 0 h 699"/>
                <a:gd name="T32" fmla="*/ 430 w 488"/>
                <a:gd name="T33" fmla="*/ 4 h 699"/>
                <a:gd name="T34" fmla="*/ 432 w 488"/>
                <a:gd name="T35" fmla="*/ 10 h 699"/>
                <a:gd name="T36" fmla="*/ 431 w 488"/>
                <a:gd name="T37" fmla="*/ 14 h 699"/>
                <a:gd name="T38" fmla="*/ 430 w 488"/>
                <a:gd name="T39" fmla="*/ 30 h 699"/>
                <a:gd name="T40" fmla="*/ 428 w 488"/>
                <a:gd name="T41" fmla="*/ 79 h 699"/>
                <a:gd name="T42" fmla="*/ 430 w 488"/>
                <a:gd name="T43" fmla="*/ 608 h 699"/>
                <a:gd name="T44" fmla="*/ 434 w 488"/>
                <a:gd name="T45" fmla="*/ 632 h 699"/>
                <a:gd name="T46" fmla="*/ 445 w 488"/>
                <a:gd name="T47" fmla="*/ 639 h 699"/>
                <a:gd name="T48" fmla="*/ 474 w 488"/>
                <a:gd name="T49" fmla="*/ 640 h 699"/>
                <a:gd name="T50" fmla="*/ 488 w 488"/>
                <a:gd name="T51" fmla="*/ 687 h 699"/>
                <a:gd name="T52" fmla="*/ 337 w 488"/>
                <a:gd name="T53" fmla="*/ 678 h 699"/>
                <a:gd name="T54" fmla="*/ 313 w 488"/>
                <a:gd name="T55" fmla="*/ 662 h 699"/>
                <a:gd name="T56" fmla="*/ 253 w 488"/>
                <a:gd name="T57" fmla="*/ 688 h 699"/>
                <a:gd name="T58" fmla="*/ 182 w 488"/>
                <a:gd name="T59" fmla="*/ 699 h 699"/>
                <a:gd name="T60" fmla="*/ 139 w 488"/>
                <a:gd name="T61" fmla="*/ 694 h 699"/>
                <a:gd name="T62" fmla="*/ 98 w 488"/>
                <a:gd name="T63" fmla="*/ 676 h 699"/>
                <a:gd name="T64" fmla="*/ 60 w 488"/>
                <a:gd name="T65" fmla="*/ 646 h 699"/>
                <a:gd name="T66" fmla="*/ 28 w 488"/>
                <a:gd name="T67" fmla="*/ 601 h 699"/>
                <a:gd name="T68" fmla="*/ 7 w 488"/>
                <a:gd name="T69" fmla="*/ 540 h 699"/>
                <a:gd name="T70" fmla="*/ 0 w 488"/>
                <a:gd name="T71" fmla="*/ 461 h 699"/>
                <a:gd name="T72" fmla="*/ 8 w 488"/>
                <a:gd name="T73" fmla="*/ 385 h 699"/>
                <a:gd name="T74" fmla="*/ 33 w 488"/>
                <a:gd name="T75" fmla="*/ 325 h 699"/>
                <a:gd name="T76" fmla="*/ 70 w 488"/>
                <a:gd name="T77" fmla="*/ 280 h 699"/>
                <a:gd name="T78" fmla="*/ 116 w 488"/>
                <a:gd name="T79" fmla="*/ 247 h 699"/>
                <a:gd name="T80" fmla="*/ 170 w 488"/>
                <a:gd name="T81" fmla="*/ 226 h 699"/>
                <a:gd name="T82" fmla="*/ 226 w 488"/>
                <a:gd name="T83" fmla="*/ 216 h 699"/>
                <a:gd name="T84" fmla="*/ 281 w 488"/>
                <a:gd name="T85" fmla="*/ 216 h 699"/>
                <a:gd name="T86" fmla="*/ 334 w 488"/>
                <a:gd name="T87" fmla="*/ 224 h 699"/>
                <a:gd name="T88" fmla="*/ 332 w 488"/>
                <a:gd name="T89" fmla="*/ 67 h 699"/>
                <a:gd name="T90" fmla="*/ 328 w 488"/>
                <a:gd name="T91" fmla="*/ 56 h 699"/>
                <a:gd name="T92" fmla="*/ 321 w 488"/>
                <a:gd name="T93" fmla="*/ 49 h 699"/>
                <a:gd name="T94" fmla="*/ 261 w 488"/>
                <a:gd name="T95" fmla="*/ 48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2106" y="949"/>
              <a:ext cx="570" cy="710"/>
            </a:xfrm>
            <a:custGeom>
              <a:avLst/>
              <a:gdLst>
                <a:gd name="T0" fmla="*/ 200 w 570"/>
                <a:gd name="T1" fmla="*/ 324 h 710"/>
                <a:gd name="T2" fmla="*/ 174 w 570"/>
                <a:gd name="T3" fmla="*/ 335 h 710"/>
                <a:gd name="T4" fmla="*/ 115 w 570"/>
                <a:gd name="T5" fmla="*/ 370 h 710"/>
                <a:gd name="T6" fmla="*/ 70 w 570"/>
                <a:gd name="T7" fmla="*/ 429 h 710"/>
                <a:gd name="T8" fmla="*/ 57 w 570"/>
                <a:gd name="T9" fmla="*/ 517 h 710"/>
                <a:gd name="T10" fmla="*/ 90 w 570"/>
                <a:gd name="T11" fmla="*/ 597 h 710"/>
                <a:gd name="T12" fmla="*/ 156 w 570"/>
                <a:gd name="T13" fmla="*/ 647 h 710"/>
                <a:gd name="T14" fmla="*/ 244 w 570"/>
                <a:gd name="T15" fmla="*/ 657 h 710"/>
                <a:gd name="T16" fmla="*/ 342 w 570"/>
                <a:gd name="T17" fmla="*/ 619 h 710"/>
                <a:gd name="T18" fmla="*/ 344 w 570"/>
                <a:gd name="T19" fmla="*/ 501 h 710"/>
                <a:gd name="T20" fmla="*/ 266 w 570"/>
                <a:gd name="T21" fmla="*/ 401 h 710"/>
                <a:gd name="T22" fmla="*/ 205 w 570"/>
                <a:gd name="T23" fmla="*/ 322 h 710"/>
                <a:gd name="T24" fmla="*/ 223 w 570"/>
                <a:gd name="T25" fmla="*/ 61 h 710"/>
                <a:gd name="T26" fmla="*/ 180 w 570"/>
                <a:gd name="T27" fmla="*/ 98 h 710"/>
                <a:gd name="T28" fmla="*/ 166 w 570"/>
                <a:gd name="T29" fmla="*/ 153 h 710"/>
                <a:gd name="T30" fmla="*/ 194 w 570"/>
                <a:gd name="T31" fmla="*/ 214 h 710"/>
                <a:gd name="T32" fmla="*/ 248 w 570"/>
                <a:gd name="T33" fmla="*/ 245 h 710"/>
                <a:gd name="T34" fmla="*/ 325 w 570"/>
                <a:gd name="T35" fmla="*/ 190 h 710"/>
                <a:gd name="T36" fmla="*/ 349 w 570"/>
                <a:gd name="T37" fmla="*/ 134 h 710"/>
                <a:gd name="T38" fmla="*/ 327 w 570"/>
                <a:gd name="T39" fmla="*/ 80 h 710"/>
                <a:gd name="T40" fmla="*/ 271 w 570"/>
                <a:gd name="T41" fmla="*/ 55 h 710"/>
                <a:gd name="T42" fmla="*/ 279 w 570"/>
                <a:gd name="T43" fmla="*/ 0 h 710"/>
                <a:gd name="T44" fmla="*/ 360 w 570"/>
                <a:gd name="T45" fmla="*/ 31 h 710"/>
                <a:gd name="T46" fmla="*/ 402 w 570"/>
                <a:gd name="T47" fmla="*/ 99 h 710"/>
                <a:gd name="T48" fmla="*/ 393 w 570"/>
                <a:gd name="T49" fmla="*/ 180 h 710"/>
                <a:gd name="T50" fmla="*/ 347 w 570"/>
                <a:gd name="T51" fmla="*/ 243 h 710"/>
                <a:gd name="T52" fmla="*/ 282 w 570"/>
                <a:gd name="T53" fmla="*/ 287 h 710"/>
                <a:gd name="T54" fmla="*/ 311 w 570"/>
                <a:gd name="T55" fmla="*/ 366 h 710"/>
                <a:gd name="T56" fmla="*/ 432 w 570"/>
                <a:gd name="T57" fmla="*/ 518 h 710"/>
                <a:gd name="T58" fmla="*/ 454 w 570"/>
                <a:gd name="T59" fmla="*/ 435 h 710"/>
                <a:gd name="T60" fmla="*/ 457 w 570"/>
                <a:gd name="T61" fmla="*/ 362 h 710"/>
                <a:gd name="T62" fmla="*/ 465 w 570"/>
                <a:gd name="T63" fmla="*/ 349 h 710"/>
                <a:gd name="T64" fmla="*/ 511 w 570"/>
                <a:gd name="T65" fmla="*/ 404 h 710"/>
                <a:gd name="T66" fmla="*/ 501 w 570"/>
                <a:gd name="T67" fmla="*/ 490 h 710"/>
                <a:gd name="T68" fmla="*/ 488 w 570"/>
                <a:gd name="T69" fmla="*/ 585 h 710"/>
                <a:gd name="T70" fmla="*/ 538 w 570"/>
                <a:gd name="T71" fmla="*/ 637 h 710"/>
                <a:gd name="T72" fmla="*/ 570 w 570"/>
                <a:gd name="T73" fmla="*/ 643 h 710"/>
                <a:gd name="T74" fmla="*/ 538 w 570"/>
                <a:gd name="T75" fmla="*/ 697 h 710"/>
                <a:gd name="T76" fmla="*/ 495 w 570"/>
                <a:gd name="T77" fmla="*/ 675 h 710"/>
                <a:gd name="T78" fmla="*/ 432 w 570"/>
                <a:gd name="T79" fmla="*/ 608 h 710"/>
                <a:gd name="T80" fmla="*/ 331 w 570"/>
                <a:gd name="T81" fmla="*/ 684 h 710"/>
                <a:gd name="T82" fmla="*/ 212 w 570"/>
                <a:gd name="T83" fmla="*/ 710 h 710"/>
                <a:gd name="T84" fmla="*/ 139 w 570"/>
                <a:gd name="T85" fmla="*/ 697 h 710"/>
                <a:gd name="T86" fmla="*/ 58 w 570"/>
                <a:gd name="T87" fmla="*/ 646 h 710"/>
                <a:gd name="T88" fmla="*/ 6 w 570"/>
                <a:gd name="T89" fmla="*/ 556 h 710"/>
                <a:gd name="T90" fmla="*/ 5 w 570"/>
                <a:gd name="T91" fmla="*/ 452 h 710"/>
                <a:gd name="T92" fmla="*/ 49 w 570"/>
                <a:gd name="T93" fmla="*/ 363 h 710"/>
                <a:gd name="T94" fmla="*/ 124 w 570"/>
                <a:gd name="T95" fmla="*/ 300 h 710"/>
                <a:gd name="T96" fmla="*/ 168 w 570"/>
                <a:gd name="T97" fmla="*/ 273 h 710"/>
                <a:gd name="T98" fmla="*/ 124 w 570"/>
                <a:gd name="T99" fmla="*/ 211 h 710"/>
                <a:gd name="T100" fmla="*/ 110 w 570"/>
                <a:gd name="T101" fmla="*/ 137 h 710"/>
                <a:gd name="T102" fmla="*/ 139 w 570"/>
                <a:gd name="T103" fmla="*/ 65 h 710"/>
                <a:gd name="T104" fmla="*/ 200 w 570"/>
                <a:gd name="T105" fmla="*/ 13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8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477838" y="1124744"/>
            <a:ext cx="8208962" cy="373509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GB" sz="2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Subject matter | Client Details</a:t>
            </a:r>
            <a:endParaRPr lang="en-GB" dirty="0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7F73BA6-1E22-4528-A5DE-E23D5E37AF33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6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© Bird &amp; Bird LLP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264304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t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8"/>
          <p:cNvGrpSpPr>
            <a:grpSpLocks/>
          </p:cNvGrpSpPr>
          <p:nvPr userDrawn="1"/>
        </p:nvGrpSpPr>
        <p:grpSpPr bwMode="auto">
          <a:xfrm>
            <a:off x="7186613" y="6419850"/>
            <a:ext cx="1500187" cy="265113"/>
            <a:chOff x="385" y="949"/>
            <a:chExt cx="4036" cy="712"/>
          </a:xfrm>
        </p:grpSpPr>
        <p:sp>
          <p:nvSpPr>
            <p:cNvPr id="6" name="Freeform 39"/>
            <p:cNvSpPr>
              <a:spLocks/>
            </p:cNvSpPr>
            <p:nvPr/>
          </p:nvSpPr>
          <p:spPr bwMode="auto">
            <a:xfrm>
              <a:off x="957" y="1002"/>
              <a:ext cx="128" cy="123"/>
            </a:xfrm>
            <a:custGeom>
              <a:avLst/>
              <a:gdLst>
                <a:gd name="T0" fmla="*/ 65 w 128"/>
                <a:gd name="T1" fmla="*/ 0 h 123"/>
                <a:gd name="T2" fmla="*/ 85 w 128"/>
                <a:gd name="T3" fmla="*/ 3 h 123"/>
                <a:gd name="T4" fmla="*/ 103 w 128"/>
                <a:gd name="T5" fmla="*/ 12 h 123"/>
                <a:gd name="T6" fmla="*/ 116 w 128"/>
                <a:gd name="T7" fmla="*/ 25 h 123"/>
                <a:gd name="T8" fmla="*/ 125 w 128"/>
                <a:gd name="T9" fmla="*/ 43 h 123"/>
                <a:gd name="T10" fmla="*/ 128 w 128"/>
                <a:gd name="T11" fmla="*/ 62 h 123"/>
                <a:gd name="T12" fmla="*/ 125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5 w 128"/>
                <a:gd name="T21" fmla="*/ 123 h 123"/>
                <a:gd name="T22" fmla="*/ 45 w 128"/>
                <a:gd name="T23" fmla="*/ 120 h 123"/>
                <a:gd name="T24" fmla="*/ 27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7 w 128"/>
                <a:gd name="T37" fmla="*/ 12 h 123"/>
                <a:gd name="T38" fmla="*/ 44 w 128"/>
                <a:gd name="T39" fmla="*/ 3 h 123"/>
                <a:gd name="T40" fmla="*/ 65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7" name="Freeform 40"/>
            <p:cNvSpPr>
              <a:spLocks/>
            </p:cNvSpPr>
            <p:nvPr/>
          </p:nvSpPr>
          <p:spPr bwMode="auto">
            <a:xfrm>
              <a:off x="3391" y="1002"/>
              <a:ext cx="128" cy="123"/>
            </a:xfrm>
            <a:custGeom>
              <a:avLst/>
              <a:gdLst>
                <a:gd name="T0" fmla="*/ 64 w 128"/>
                <a:gd name="T1" fmla="*/ 0 h 123"/>
                <a:gd name="T2" fmla="*/ 85 w 128"/>
                <a:gd name="T3" fmla="*/ 3 h 123"/>
                <a:gd name="T4" fmla="*/ 102 w 128"/>
                <a:gd name="T5" fmla="*/ 12 h 123"/>
                <a:gd name="T6" fmla="*/ 116 w 128"/>
                <a:gd name="T7" fmla="*/ 25 h 123"/>
                <a:gd name="T8" fmla="*/ 124 w 128"/>
                <a:gd name="T9" fmla="*/ 43 h 123"/>
                <a:gd name="T10" fmla="*/ 128 w 128"/>
                <a:gd name="T11" fmla="*/ 62 h 123"/>
                <a:gd name="T12" fmla="*/ 124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4 w 128"/>
                <a:gd name="T21" fmla="*/ 123 h 123"/>
                <a:gd name="T22" fmla="*/ 45 w 128"/>
                <a:gd name="T23" fmla="*/ 120 h 123"/>
                <a:gd name="T24" fmla="*/ 26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6 w 128"/>
                <a:gd name="T37" fmla="*/ 12 h 123"/>
                <a:gd name="T38" fmla="*/ 44 w 128"/>
                <a:gd name="T39" fmla="*/ 3 h 123"/>
                <a:gd name="T40" fmla="*/ 64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41"/>
            <p:cNvSpPr>
              <a:spLocks noEditPoints="1"/>
            </p:cNvSpPr>
            <p:nvPr/>
          </p:nvSpPr>
          <p:spPr bwMode="auto">
            <a:xfrm>
              <a:off x="385" y="1026"/>
              <a:ext cx="508" cy="624"/>
            </a:xfrm>
            <a:custGeom>
              <a:avLst/>
              <a:gdLst>
                <a:gd name="T0" fmla="*/ 178 w 508"/>
                <a:gd name="T1" fmla="*/ 511 h 624"/>
                <a:gd name="T2" fmla="*/ 181 w 508"/>
                <a:gd name="T3" fmla="*/ 550 h 624"/>
                <a:gd name="T4" fmla="*/ 197 w 508"/>
                <a:gd name="T5" fmla="*/ 570 h 624"/>
                <a:gd name="T6" fmla="*/ 235 w 508"/>
                <a:gd name="T7" fmla="*/ 577 h 624"/>
                <a:gd name="T8" fmla="*/ 296 w 508"/>
                <a:gd name="T9" fmla="*/ 576 h 624"/>
                <a:gd name="T10" fmla="*/ 345 w 508"/>
                <a:gd name="T11" fmla="*/ 561 h 624"/>
                <a:gd name="T12" fmla="*/ 378 w 508"/>
                <a:gd name="T13" fmla="*/ 532 h 624"/>
                <a:gd name="T14" fmla="*/ 394 w 508"/>
                <a:gd name="T15" fmla="*/ 488 h 624"/>
                <a:gd name="T16" fmla="*/ 394 w 508"/>
                <a:gd name="T17" fmla="*/ 427 h 624"/>
                <a:gd name="T18" fmla="*/ 380 w 508"/>
                <a:gd name="T19" fmla="*/ 375 h 624"/>
                <a:gd name="T20" fmla="*/ 346 w 508"/>
                <a:gd name="T21" fmla="*/ 342 h 624"/>
                <a:gd name="T22" fmla="*/ 295 w 508"/>
                <a:gd name="T23" fmla="*/ 327 h 624"/>
                <a:gd name="T24" fmla="*/ 178 w 508"/>
                <a:gd name="T25" fmla="*/ 325 h 624"/>
                <a:gd name="T26" fmla="*/ 195 w 508"/>
                <a:gd name="T27" fmla="*/ 49 h 624"/>
                <a:gd name="T28" fmla="*/ 178 w 508"/>
                <a:gd name="T29" fmla="*/ 277 h 624"/>
                <a:gd name="T30" fmla="*/ 280 w 508"/>
                <a:gd name="T31" fmla="*/ 275 h 624"/>
                <a:gd name="T32" fmla="*/ 328 w 508"/>
                <a:gd name="T33" fmla="*/ 256 h 624"/>
                <a:gd name="T34" fmla="*/ 359 w 508"/>
                <a:gd name="T35" fmla="*/ 220 h 624"/>
                <a:gd name="T36" fmla="*/ 368 w 508"/>
                <a:gd name="T37" fmla="*/ 167 h 624"/>
                <a:gd name="T38" fmla="*/ 362 w 508"/>
                <a:gd name="T39" fmla="*/ 110 h 624"/>
                <a:gd name="T40" fmla="*/ 342 w 508"/>
                <a:gd name="T41" fmla="*/ 74 h 624"/>
                <a:gd name="T42" fmla="*/ 304 w 508"/>
                <a:gd name="T43" fmla="*/ 54 h 624"/>
                <a:gd name="T44" fmla="*/ 245 w 508"/>
                <a:gd name="T45" fmla="*/ 48 h 624"/>
                <a:gd name="T46" fmla="*/ 0 w 508"/>
                <a:gd name="T47" fmla="*/ 0 h 624"/>
                <a:gd name="T48" fmla="*/ 299 w 508"/>
                <a:gd name="T49" fmla="*/ 3 h 624"/>
                <a:gd name="T50" fmla="*/ 376 w 508"/>
                <a:gd name="T51" fmla="*/ 17 h 624"/>
                <a:gd name="T52" fmla="*/ 431 w 508"/>
                <a:gd name="T53" fmla="*/ 47 h 624"/>
                <a:gd name="T54" fmla="*/ 464 w 508"/>
                <a:gd name="T55" fmla="*/ 91 h 624"/>
                <a:gd name="T56" fmla="*/ 475 w 508"/>
                <a:gd name="T57" fmla="*/ 150 h 624"/>
                <a:gd name="T58" fmla="*/ 464 w 508"/>
                <a:gd name="T59" fmla="*/ 209 h 624"/>
                <a:gd name="T60" fmla="*/ 430 w 508"/>
                <a:gd name="T61" fmla="*/ 254 h 624"/>
                <a:gd name="T62" fmla="*/ 373 w 508"/>
                <a:gd name="T63" fmla="*/ 285 h 624"/>
                <a:gd name="T64" fmla="*/ 376 w 508"/>
                <a:gd name="T65" fmla="*/ 302 h 624"/>
                <a:gd name="T66" fmla="*/ 440 w 508"/>
                <a:gd name="T67" fmla="*/ 325 h 624"/>
                <a:gd name="T68" fmla="*/ 484 w 508"/>
                <a:gd name="T69" fmla="*/ 363 h 624"/>
                <a:gd name="T70" fmla="*/ 506 w 508"/>
                <a:gd name="T71" fmla="*/ 416 h 624"/>
                <a:gd name="T72" fmla="*/ 506 w 508"/>
                <a:gd name="T73" fmla="*/ 479 h 624"/>
                <a:gd name="T74" fmla="*/ 485 w 508"/>
                <a:gd name="T75" fmla="*/ 535 h 624"/>
                <a:gd name="T76" fmla="*/ 446 w 508"/>
                <a:gd name="T77" fmla="*/ 577 h 624"/>
                <a:gd name="T78" fmla="*/ 389 w 508"/>
                <a:gd name="T79" fmla="*/ 607 h 624"/>
                <a:gd name="T80" fmla="*/ 316 w 508"/>
                <a:gd name="T81" fmla="*/ 622 h 624"/>
                <a:gd name="T82" fmla="*/ 0 w 508"/>
                <a:gd name="T83" fmla="*/ 624 h 624"/>
                <a:gd name="T84" fmla="*/ 48 w 508"/>
                <a:gd name="T85" fmla="*/ 577 h 624"/>
                <a:gd name="T86" fmla="*/ 66 w 508"/>
                <a:gd name="T87" fmla="*/ 570 h 624"/>
                <a:gd name="T88" fmla="*/ 72 w 508"/>
                <a:gd name="T89" fmla="*/ 548 h 624"/>
                <a:gd name="T90" fmla="*/ 69 w 508"/>
                <a:gd name="T91" fmla="*/ 57 h 624"/>
                <a:gd name="T92" fmla="*/ 48 w 508"/>
                <a:gd name="T93" fmla="*/ 48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42"/>
            <p:cNvSpPr>
              <a:spLocks/>
            </p:cNvSpPr>
            <p:nvPr/>
          </p:nvSpPr>
          <p:spPr bwMode="auto">
            <a:xfrm>
              <a:off x="1155" y="1176"/>
              <a:ext cx="347" cy="474"/>
            </a:xfrm>
            <a:custGeom>
              <a:avLst/>
              <a:gdLst>
                <a:gd name="T0" fmla="*/ 306 w 347"/>
                <a:gd name="T1" fmla="*/ 2 h 474"/>
                <a:gd name="T2" fmla="*/ 335 w 347"/>
                <a:gd name="T3" fmla="*/ 22 h 474"/>
                <a:gd name="T4" fmla="*/ 347 w 347"/>
                <a:gd name="T5" fmla="*/ 57 h 474"/>
                <a:gd name="T6" fmla="*/ 339 w 347"/>
                <a:gd name="T7" fmla="*/ 88 h 474"/>
                <a:gd name="T8" fmla="*/ 320 w 347"/>
                <a:gd name="T9" fmla="*/ 105 h 474"/>
                <a:gd name="T10" fmla="*/ 295 w 347"/>
                <a:gd name="T11" fmla="*/ 111 h 474"/>
                <a:gd name="T12" fmla="*/ 263 w 347"/>
                <a:gd name="T13" fmla="*/ 106 h 474"/>
                <a:gd name="T14" fmla="*/ 246 w 347"/>
                <a:gd name="T15" fmla="*/ 90 h 474"/>
                <a:gd name="T16" fmla="*/ 238 w 347"/>
                <a:gd name="T17" fmla="*/ 74 h 474"/>
                <a:gd name="T18" fmla="*/ 231 w 347"/>
                <a:gd name="T19" fmla="*/ 68 h 474"/>
                <a:gd name="T20" fmla="*/ 224 w 347"/>
                <a:gd name="T21" fmla="*/ 67 h 474"/>
                <a:gd name="T22" fmla="*/ 198 w 347"/>
                <a:gd name="T23" fmla="*/ 76 h 474"/>
                <a:gd name="T24" fmla="*/ 170 w 347"/>
                <a:gd name="T25" fmla="*/ 94 h 474"/>
                <a:gd name="T26" fmla="*/ 159 w 347"/>
                <a:gd name="T27" fmla="*/ 405 h 474"/>
                <a:gd name="T28" fmla="*/ 164 w 347"/>
                <a:gd name="T29" fmla="*/ 426 h 474"/>
                <a:gd name="T30" fmla="*/ 175 w 347"/>
                <a:gd name="T31" fmla="*/ 434 h 474"/>
                <a:gd name="T32" fmla="*/ 227 w 347"/>
                <a:gd name="T33" fmla="*/ 474 h 474"/>
                <a:gd name="T34" fmla="*/ 1 w 347"/>
                <a:gd name="T35" fmla="*/ 434 h 474"/>
                <a:gd name="T36" fmla="*/ 51 w 347"/>
                <a:gd name="T37" fmla="*/ 431 h 474"/>
                <a:gd name="T38" fmla="*/ 60 w 347"/>
                <a:gd name="T39" fmla="*/ 418 h 474"/>
                <a:gd name="T40" fmla="*/ 61 w 347"/>
                <a:gd name="T41" fmla="*/ 402 h 474"/>
                <a:gd name="T42" fmla="*/ 62 w 347"/>
                <a:gd name="T43" fmla="*/ 112 h 474"/>
                <a:gd name="T44" fmla="*/ 61 w 347"/>
                <a:gd name="T45" fmla="*/ 90 h 474"/>
                <a:gd name="T46" fmla="*/ 49 w 347"/>
                <a:gd name="T47" fmla="*/ 73 h 474"/>
                <a:gd name="T48" fmla="*/ 0 w 347"/>
                <a:gd name="T49" fmla="*/ 72 h 474"/>
                <a:gd name="T50" fmla="*/ 153 w 347"/>
                <a:gd name="T51" fmla="*/ 25 h 474"/>
                <a:gd name="T52" fmla="*/ 158 w 347"/>
                <a:gd name="T53" fmla="*/ 29 h 474"/>
                <a:gd name="T54" fmla="*/ 160 w 347"/>
                <a:gd name="T55" fmla="*/ 35 h 474"/>
                <a:gd name="T56" fmla="*/ 159 w 347"/>
                <a:gd name="T57" fmla="*/ 38 h 474"/>
                <a:gd name="T58" fmla="*/ 180 w 347"/>
                <a:gd name="T59" fmla="*/ 38 h 474"/>
                <a:gd name="T60" fmla="*/ 230 w 347"/>
                <a:gd name="T61" fmla="*/ 11 h 474"/>
                <a:gd name="T62" fmla="*/ 284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>
              <a:off x="911" y="1201"/>
              <a:ext cx="226" cy="449"/>
            </a:xfrm>
            <a:custGeom>
              <a:avLst/>
              <a:gdLst>
                <a:gd name="T0" fmla="*/ 0 w 226"/>
                <a:gd name="T1" fmla="*/ 0 h 449"/>
                <a:gd name="T2" fmla="*/ 163 w 226"/>
                <a:gd name="T3" fmla="*/ 0 h 449"/>
                <a:gd name="T4" fmla="*/ 166 w 226"/>
                <a:gd name="T5" fmla="*/ 2 h 449"/>
                <a:gd name="T6" fmla="*/ 167 w 226"/>
                <a:gd name="T7" fmla="*/ 3 h 449"/>
                <a:gd name="T8" fmla="*/ 168 w 226"/>
                <a:gd name="T9" fmla="*/ 5 h 449"/>
                <a:gd name="T10" fmla="*/ 168 w 226"/>
                <a:gd name="T11" fmla="*/ 15 h 449"/>
                <a:gd name="T12" fmla="*/ 167 w 226"/>
                <a:gd name="T13" fmla="*/ 24 h 449"/>
                <a:gd name="T14" fmla="*/ 167 w 226"/>
                <a:gd name="T15" fmla="*/ 40 h 449"/>
                <a:gd name="T16" fmla="*/ 166 w 226"/>
                <a:gd name="T17" fmla="*/ 62 h 449"/>
                <a:gd name="T18" fmla="*/ 166 w 226"/>
                <a:gd name="T19" fmla="*/ 380 h 449"/>
                <a:gd name="T20" fmla="*/ 167 w 226"/>
                <a:gd name="T21" fmla="*/ 393 h 449"/>
                <a:gd name="T22" fmla="*/ 171 w 226"/>
                <a:gd name="T23" fmla="*/ 401 h 449"/>
                <a:gd name="T24" fmla="*/ 175 w 226"/>
                <a:gd name="T25" fmla="*/ 406 h 449"/>
                <a:gd name="T26" fmla="*/ 183 w 226"/>
                <a:gd name="T27" fmla="*/ 409 h 449"/>
                <a:gd name="T28" fmla="*/ 226 w 226"/>
                <a:gd name="T29" fmla="*/ 409 h 449"/>
                <a:gd name="T30" fmla="*/ 226 w 226"/>
                <a:gd name="T31" fmla="*/ 449 h 449"/>
                <a:gd name="T32" fmla="*/ 9 w 226"/>
                <a:gd name="T33" fmla="*/ 449 h 449"/>
                <a:gd name="T34" fmla="*/ 9 w 226"/>
                <a:gd name="T35" fmla="*/ 409 h 449"/>
                <a:gd name="T36" fmla="*/ 46 w 226"/>
                <a:gd name="T37" fmla="*/ 409 h 449"/>
                <a:gd name="T38" fmla="*/ 57 w 226"/>
                <a:gd name="T39" fmla="*/ 406 h 449"/>
                <a:gd name="T40" fmla="*/ 64 w 226"/>
                <a:gd name="T41" fmla="*/ 400 h 449"/>
                <a:gd name="T42" fmla="*/ 68 w 226"/>
                <a:gd name="T43" fmla="*/ 389 h 449"/>
                <a:gd name="T44" fmla="*/ 68 w 226"/>
                <a:gd name="T45" fmla="*/ 388 h 449"/>
                <a:gd name="T46" fmla="*/ 69 w 226"/>
                <a:gd name="T47" fmla="*/ 385 h 449"/>
                <a:gd name="T48" fmla="*/ 69 w 226"/>
                <a:gd name="T49" fmla="*/ 72 h 449"/>
                <a:gd name="T50" fmla="*/ 68 w 226"/>
                <a:gd name="T51" fmla="*/ 59 h 449"/>
                <a:gd name="T52" fmla="*/ 68 w 226"/>
                <a:gd name="T53" fmla="*/ 54 h 449"/>
                <a:gd name="T54" fmla="*/ 63 w 226"/>
                <a:gd name="T55" fmla="*/ 47 h 449"/>
                <a:gd name="T56" fmla="*/ 56 w 226"/>
                <a:gd name="T57" fmla="*/ 42 h 449"/>
                <a:gd name="T58" fmla="*/ 46 w 226"/>
                <a:gd name="T59" fmla="*/ 41 h 449"/>
                <a:gd name="T60" fmla="*/ 0 w 226"/>
                <a:gd name="T61" fmla="*/ 40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44"/>
            <p:cNvSpPr>
              <a:spLocks noEditPoints="1"/>
            </p:cNvSpPr>
            <p:nvPr/>
          </p:nvSpPr>
          <p:spPr bwMode="auto">
            <a:xfrm>
              <a:off x="2819" y="1026"/>
              <a:ext cx="507" cy="624"/>
            </a:xfrm>
            <a:custGeom>
              <a:avLst/>
              <a:gdLst>
                <a:gd name="T0" fmla="*/ 177 w 507"/>
                <a:gd name="T1" fmla="*/ 511 h 624"/>
                <a:gd name="T2" fmla="*/ 181 w 507"/>
                <a:gd name="T3" fmla="*/ 550 h 624"/>
                <a:gd name="T4" fmla="*/ 197 w 507"/>
                <a:gd name="T5" fmla="*/ 570 h 624"/>
                <a:gd name="T6" fmla="*/ 235 w 507"/>
                <a:gd name="T7" fmla="*/ 577 h 624"/>
                <a:gd name="T8" fmla="*/ 296 w 507"/>
                <a:gd name="T9" fmla="*/ 576 h 624"/>
                <a:gd name="T10" fmla="*/ 345 w 507"/>
                <a:gd name="T11" fmla="*/ 561 h 624"/>
                <a:gd name="T12" fmla="*/ 378 w 507"/>
                <a:gd name="T13" fmla="*/ 532 h 624"/>
                <a:gd name="T14" fmla="*/ 394 w 507"/>
                <a:gd name="T15" fmla="*/ 488 h 624"/>
                <a:gd name="T16" fmla="*/ 394 w 507"/>
                <a:gd name="T17" fmla="*/ 427 h 624"/>
                <a:gd name="T18" fmla="*/ 379 w 507"/>
                <a:gd name="T19" fmla="*/ 375 h 624"/>
                <a:gd name="T20" fmla="*/ 346 w 507"/>
                <a:gd name="T21" fmla="*/ 342 h 624"/>
                <a:gd name="T22" fmla="*/ 295 w 507"/>
                <a:gd name="T23" fmla="*/ 327 h 624"/>
                <a:gd name="T24" fmla="*/ 177 w 507"/>
                <a:gd name="T25" fmla="*/ 325 h 624"/>
                <a:gd name="T26" fmla="*/ 194 w 507"/>
                <a:gd name="T27" fmla="*/ 49 h 624"/>
                <a:gd name="T28" fmla="*/ 177 w 507"/>
                <a:gd name="T29" fmla="*/ 277 h 624"/>
                <a:gd name="T30" fmla="*/ 280 w 507"/>
                <a:gd name="T31" fmla="*/ 275 h 624"/>
                <a:gd name="T32" fmla="*/ 328 w 507"/>
                <a:gd name="T33" fmla="*/ 256 h 624"/>
                <a:gd name="T34" fmla="*/ 358 w 507"/>
                <a:gd name="T35" fmla="*/ 220 h 624"/>
                <a:gd name="T36" fmla="*/ 368 w 507"/>
                <a:gd name="T37" fmla="*/ 167 h 624"/>
                <a:gd name="T38" fmla="*/ 362 w 507"/>
                <a:gd name="T39" fmla="*/ 110 h 624"/>
                <a:gd name="T40" fmla="*/ 341 w 507"/>
                <a:gd name="T41" fmla="*/ 74 h 624"/>
                <a:gd name="T42" fmla="*/ 303 w 507"/>
                <a:gd name="T43" fmla="*/ 54 h 624"/>
                <a:gd name="T44" fmla="*/ 245 w 507"/>
                <a:gd name="T45" fmla="*/ 48 h 624"/>
                <a:gd name="T46" fmla="*/ 0 w 507"/>
                <a:gd name="T47" fmla="*/ 0 h 624"/>
                <a:gd name="T48" fmla="*/ 299 w 507"/>
                <a:gd name="T49" fmla="*/ 3 h 624"/>
                <a:gd name="T50" fmla="*/ 376 w 507"/>
                <a:gd name="T51" fmla="*/ 17 h 624"/>
                <a:gd name="T52" fmla="*/ 431 w 507"/>
                <a:gd name="T53" fmla="*/ 47 h 624"/>
                <a:gd name="T54" fmla="*/ 464 w 507"/>
                <a:gd name="T55" fmla="*/ 91 h 624"/>
                <a:gd name="T56" fmla="*/ 475 w 507"/>
                <a:gd name="T57" fmla="*/ 150 h 624"/>
                <a:gd name="T58" fmla="*/ 464 w 507"/>
                <a:gd name="T59" fmla="*/ 209 h 624"/>
                <a:gd name="T60" fmla="*/ 430 w 507"/>
                <a:gd name="T61" fmla="*/ 254 h 624"/>
                <a:gd name="T62" fmla="*/ 372 w 507"/>
                <a:gd name="T63" fmla="*/ 285 h 624"/>
                <a:gd name="T64" fmla="*/ 376 w 507"/>
                <a:gd name="T65" fmla="*/ 302 h 624"/>
                <a:gd name="T66" fmla="*/ 439 w 507"/>
                <a:gd name="T67" fmla="*/ 325 h 624"/>
                <a:gd name="T68" fmla="*/ 482 w 507"/>
                <a:gd name="T69" fmla="*/ 363 h 624"/>
                <a:gd name="T70" fmla="*/ 504 w 507"/>
                <a:gd name="T71" fmla="*/ 416 h 624"/>
                <a:gd name="T72" fmla="*/ 503 w 507"/>
                <a:gd name="T73" fmla="*/ 483 h 624"/>
                <a:gd name="T74" fmla="*/ 478 w 507"/>
                <a:gd name="T75" fmla="*/ 542 h 624"/>
                <a:gd name="T76" fmla="*/ 431 w 507"/>
                <a:gd name="T77" fmla="*/ 587 h 624"/>
                <a:gd name="T78" fmla="*/ 362 w 507"/>
                <a:gd name="T79" fmla="*/ 614 h 624"/>
                <a:gd name="T80" fmla="*/ 274 w 507"/>
                <a:gd name="T81" fmla="*/ 624 h 624"/>
                <a:gd name="T82" fmla="*/ 0 w 507"/>
                <a:gd name="T83" fmla="*/ 577 h 624"/>
                <a:gd name="T84" fmla="*/ 59 w 507"/>
                <a:gd name="T85" fmla="*/ 576 h 624"/>
                <a:gd name="T86" fmla="*/ 71 w 507"/>
                <a:gd name="T87" fmla="*/ 559 h 624"/>
                <a:gd name="T88" fmla="*/ 72 w 507"/>
                <a:gd name="T89" fmla="*/ 79 h 624"/>
                <a:gd name="T90" fmla="*/ 68 w 507"/>
                <a:gd name="T91" fmla="*/ 59 h 624"/>
                <a:gd name="T92" fmla="*/ 57 w 507"/>
                <a:gd name="T93" fmla="*/ 49 h 624"/>
                <a:gd name="T94" fmla="*/ 0 w 507"/>
                <a:gd name="T95" fmla="*/ 48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45"/>
            <p:cNvSpPr>
              <a:spLocks/>
            </p:cNvSpPr>
            <p:nvPr/>
          </p:nvSpPr>
          <p:spPr bwMode="auto">
            <a:xfrm>
              <a:off x="3589" y="1176"/>
              <a:ext cx="346" cy="474"/>
            </a:xfrm>
            <a:custGeom>
              <a:avLst/>
              <a:gdLst>
                <a:gd name="T0" fmla="*/ 284 w 346"/>
                <a:gd name="T1" fmla="*/ 0 h 474"/>
                <a:gd name="T2" fmla="*/ 306 w 346"/>
                <a:gd name="T3" fmla="*/ 2 h 474"/>
                <a:gd name="T4" fmla="*/ 323 w 346"/>
                <a:gd name="T5" fmla="*/ 10 h 474"/>
                <a:gd name="T6" fmla="*/ 335 w 346"/>
                <a:gd name="T7" fmla="*/ 22 h 474"/>
                <a:gd name="T8" fmla="*/ 344 w 346"/>
                <a:gd name="T9" fmla="*/ 38 h 474"/>
                <a:gd name="T10" fmla="*/ 346 w 346"/>
                <a:gd name="T11" fmla="*/ 57 h 474"/>
                <a:gd name="T12" fmla="*/ 344 w 346"/>
                <a:gd name="T13" fmla="*/ 74 h 474"/>
                <a:gd name="T14" fmla="*/ 339 w 346"/>
                <a:gd name="T15" fmla="*/ 88 h 474"/>
                <a:gd name="T16" fmla="*/ 330 w 346"/>
                <a:gd name="T17" fmla="*/ 98 h 474"/>
                <a:gd name="T18" fmla="*/ 319 w 346"/>
                <a:gd name="T19" fmla="*/ 105 h 474"/>
                <a:gd name="T20" fmla="*/ 307 w 346"/>
                <a:gd name="T21" fmla="*/ 110 h 474"/>
                <a:gd name="T22" fmla="*/ 295 w 346"/>
                <a:gd name="T23" fmla="*/ 111 h 474"/>
                <a:gd name="T24" fmla="*/ 277 w 346"/>
                <a:gd name="T25" fmla="*/ 110 h 474"/>
                <a:gd name="T26" fmla="*/ 263 w 346"/>
                <a:gd name="T27" fmla="*/ 106 h 474"/>
                <a:gd name="T28" fmla="*/ 253 w 346"/>
                <a:gd name="T29" fmla="*/ 99 h 474"/>
                <a:gd name="T30" fmla="*/ 246 w 346"/>
                <a:gd name="T31" fmla="*/ 90 h 474"/>
                <a:gd name="T32" fmla="*/ 240 w 346"/>
                <a:gd name="T33" fmla="*/ 79 h 474"/>
                <a:gd name="T34" fmla="*/ 237 w 346"/>
                <a:gd name="T35" fmla="*/ 74 h 474"/>
                <a:gd name="T36" fmla="*/ 235 w 346"/>
                <a:gd name="T37" fmla="*/ 71 h 474"/>
                <a:gd name="T38" fmla="*/ 231 w 346"/>
                <a:gd name="T39" fmla="*/ 68 h 474"/>
                <a:gd name="T40" fmla="*/ 228 w 346"/>
                <a:gd name="T41" fmla="*/ 67 h 474"/>
                <a:gd name="T42" fmla="*/ 224 w 346"/>
                <a:gd name="T43" fmla="*/ 67 h 474"/>
                <a:gd name="T44" fmla="*/ 213 w 346"/>
                <a:gd name="T45" fmla="*/ 70 h 474"/>
                <a:gd name="T46" fmla="*/ 198 w 346"/>
                <a:gd name="T47" fmla="*/ 76 h 474"/>
                <a:gd name="T48" fmla="*/ 183 w 346"/>
                <a:gd name="T49" fmla="*/ 83 h 474"/>
                <a:gd name="T50" fmla="*/ 170 w 346"/>
                <a:gd name="T51" fmla="*/ 94 h 474"/>
                <a:gd name="T52" fmla="*/ 158 w 346"/>
                <a:gd name="T53" fmla="*/ 104 h 474"/>
                <a:gd name="T54" fmla="*/ 158 w 346"/>
                <a:gd name="T55" fmla="*/ 400 h 474"/>
                <a:gd name="T56" fmla="*/ 159 w 346"/>
                <a:gd name="T57" fmla="*/ 405 h 474"/>
                <a:gd name="T58" fmla="*/ 160 w 346"/>
                <a:gd name="T59" fmla="*/ 418 h 474"/>
                <a:gd name="T60" fmla="*/ 164 w 346"/>
                <a:gd name="T61" fmla="*/ 426 h 474"/>
                <a:gd name="T62" fmla="*/ 169 w 346"/>
                <a:gd name="T63" fmla="*/ 431 h 474"/>
                <a:gd name="T64" fmla="*/ 175 w 346"/>
                <a:gd name="T65" fmla="*/ 434 h 474"/>
                <a:gd name="T66" fmla="*/ 226 w 346"/>
                <a:gd name="T67" fmla="*/ 434 h 474"/>
                <a:gd name="T68" fmla="*/ 226 w 346"/>
                <a:gd name="T69" fmla="*/ 474 h 474"/>
                <a:gd name="T70" fmla="*/ 1 w 346"/>
                <a:gd name="T71" fmla="*/ 474 h 474"/>
                <a:gd name="T72" fmla="*/ 1 w 346"/>
                <a:gd name="T73" fmla="*/ 434 h 474"/>
                <a:gd name="T74" fmla="*/ 45 w 346"/>
                <a:gd name="T75" fmla="*/ 434 h 474"/>
                <a:gd name="T76" fmla="*/ 51 w 346"/>
                <a:gd name="T77" fmla="*/ 431 h 474"/>
                <a:gd name="T78" fmla="*/ 56 w 346"/>
                <a:gd name="T79" fmla="*/ 426 h 474"/>
                <a:gd name="T80" fmla="*/ 60 w 346"/>
                <a:gd name="T81" fmla="*/ 418 h 474"/>
                <a:gd name="T82" fmla="*/ 61 w 346"/>
                <a:gd name="T83" fmla="*/ 404 h 474"/>
                <a:gd name="T84" fmla="*/ 61 w 346"/>
                <a:gd name="T85" fmla="*/ 92 h 474"/>
                <a:gd name="T86" fmla="*/ 60 w 346"/>
                <a:gd name="T87" fmla="*/ 90 h 474"/>
                <a:gd name="T88" fmla="*/ 56 w 346"/>
                <a:gd name="T89" fmla="*/ 79 h 474"/>
                <a:gd name="T90" fmla="*/ 49 w 346"/>
                <a:gd name="T91" fmla="*/ 73 h 474"/>
                <a:gd name="T92" fmla="*/ 38 w 346"/>
                <a:gd name="T93" fmla="*/ 72 h 474"/>
                <a:gd name="T94" fmla="*/ 0 w 346"/>
                <a:gd name="T95" fmla="*/ 72 h 474"/>
                <a:gd name="T96" fmla="*/ 0 w 346"/>
                <a:gd name="T97" fmla="*/ 25 h 474"/>
                <a:gd name="T98" fmla="*/ 153 w 346"/>
                <a:gd name="T99" fmla="*/ 25 h 474"/>
                <a:gd name="T100" fmla="*/ 155 w 346"/>
                <a:gd name="T101" fmla="*/ 27 h 474"/>
                <a:gd name="T102" fmla="*/ 158 w 346"/>
                <a:gd name="T103" fmla="*/ 29 h 474"/>
                <a:gd name="T104" fmla="*/ 159 w 346"/>
                <a:gd name="T105" fmla="*/ 32 h 474"/>
                <a:gd name="T106" fmla="*/ 160 w 346"/>
                <a:gd name="T107" fmla="*/ 35 h 474"/>
                <a:gd name="T108" fmla="*/ 160 w 346"/>
                <a:gd name="T109" fmla="*/ 36 h 474"/>
                <a:gd name="T110" fmla="*/ 159 w 346"/>
                <a:gd name="T111" fmla="*/ 38 h 474"/>
                <a:gd name="T112" fmla="*/ 159 w 346"/>
                <a:gd name="T113" fmla="*/ 54 h 474"/>
                <a:gd name="T114" fmla="*/ 180 w 346"/>
                <a:gd name="T115" fmla="*/ 38 h 474"/>
                <a:gd name="T116" fmla="*/ 204 w 346"/>
                <a:gd name="T117" fmla="*/ 23 h 474"/>
                <a:gd name="T118" fmla="*/ 230 w 346"/>
                <a:gd name="T119" fmla="*/ 11 h 474"/>
                <a:gd name="T120" fmla="*/ 257 w 346"/>
                <a:gd name="T121" fmla="*/ 2 h 474"/>
                <a:gd name="T122" fmla="*/ 284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46"/>
            <p:cNvSpPr>
              <a:spLocks/>
            </p:cNvSpPr>
            <p:nvPr/>
          </p:nvSpPr>
          <p:spPr bwMode="auto">
            <a:xfrm>
              <a:off x="3345" y="1201"/>
              <a:ext cx="225" cy="449"/>
            </a:xfrm>
            <a:custGeom>
              <a:avLst/>
              <a:gdLst>
                <a:gd name="T0" fmla="*/ 0 w 225"/>
                <a:gd name="T1" fmla="*/ 0 h 449"/>
                <a:gd name="T2" fmla="*/ 162 w 225"/>
                <a:gd name="T3" fmla="*/ 0 h 449"/>
                <a:gd name="T4" fmla="*/ 164 w 225"/>
                <a:gd name="T5" fmla="*/ 2 h 449"/>
                <a:gd name="T6" fmla="*/ 165 w 225"/>
                <a:gd name="T7" fmla="*/ 2 h 449"/>
                <a:gd name="T8" fmla="*/ 167 w 225"/>
                <a:gd name="T9" fmla="*/ 3 h 449"/>
                <a:gd name="T10" fmla="*/ 168 w 225"/>
                <a:gd name="T11" fmla="*/ 5 h 449"/>
                <a:gd name="T12" fmla="*/ 168 w 225"/>
                <a:gd name="T13" fmla="*/ 15 h 449"/>
                <a:gd name="T14" fmla="*/ 167 w 225"/>
                <a:gd name="T15" fmla="*/ 24 h 449"/>
                <a:gd name="T16" fmla="*/ 167 w 225"/>
                <a:gd name="T17" fmla="*/ 40 h 449"/>
                <a:gd name="T18" fmla="*/ 165 w 225"/>
                <a:gd name="T19" fmla="*/ 62 h 449"/>
                <a:gd name="T20" fmla="*/ 165 w 225"/>
                <a:gd name="T21" fmla="*/ 380 h 449"/>
                <a:gd name="T22" fmla="*/ 167 w 225"/>
                <a:gd name="T23" fmla="*/ 393 h 449"/>
                <a:gd name="T24" fmla="*/ 170 w 225"/>
                <a:gd name="T25" fmla="*/ 401 h 449"/>
                <a:gd name="T26" fmla="*/ 175 w 225"/>
                <a:gd name="T27" fmla="*/ 406 h 449"/>
                <a:gd name="T28" fmla="*/ 183 w 225"/>
                <a:gd name="T29" fmla="*/ 409 h 449"/>
                <a:gd name="T30" fmla="*/ 225 w 225"/>
                <a:gd name="T31" fmla="*/ 409 h 449"/>
                <a:gd name="T32" fmla="*/ 225 w 225"/>
                <a:gd name="T33" fmla="*/ 449 h 449"/>
                <a:gd name="T34" fmla="*/ 9 w 225"/>
                <a:gd name="T35" fmla="*/ 449 h 449"/>
                <a:gd name="T36" fmla="*/ 9 w 225"/>
                <a:gd name="T37" fmla="*/ 409 h 449"/>
                <a:gd name="T38" fmla="*/ 46 w 225"/>
                <a:gd name="T39" fmla="*/ 409 h 449"/>
                <a:gd name="T40" fmla="*/ 57 w 225"/>
                <a:gd name="T41" fmla="*/ 406 h 449"/>
                <a:gd name="T42" fmla="*/ 64 w 225"/>
                <a:gd name="T43" fmla="*/ 400 h 449"/>
                <a:gd name="T44" fmla="*/ 68 w 225"/>
                <a:gd name="T45" fmla="*/ 389 h 449"/>
                <a:gd name="T46" fmla="*/ 68 w 225"/>
                <a:gd name="T47" fmla="*/ 385 h 449"/>
                <a:gd name="T48" fmla="*/ 69 w 225"/>
                <a:gd name="T49" fmla="*/ 384 h 449"/>
                <a:gd name="T50" fmla="*/ 69 w 225"/>
                <a:gd name="T51" fmla="*/ 70 h 449"/>
                <a:gd name="T52" fmla="*/ 68 w 225"/>
                <a:gd name="T53" fmla="*/ 59 h 449"/>
                <a:gd name="T54" fmla="*/ 68 w 225"/>
                <a:gd name="T55" fmla="*/ 56 h 449"/>
                <a:gd name="T56" fmla="*/ 66 w 225"/>
                <a:gd name="T57" fmla="*/ 54 h 449"/>
                <a:gd name="T58" fmla="*/ 63 w 225"/>
                <a:gd name="T59" fmla="*/ 47 h 449"/>
                <a:gd name="T60" fmla="*/ 55 w 225"/>
                <a:gd name="T61" fmla="*/ 42 h 449"/>
                <a:gd name="T62" fmla="*/ 46 w 225"/>
                <a:gd name="T63" fmla="*/ 41 h 449"/>
                <a:gd name="T64" fmla="*/ 0 w 225"/>
                <a:gd name="T65" fmla="*/ 40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>
              <a:off x="1499" y="962"/>
              <a:ext cx="489" cy="699"/>
            </a:xfrm>
            <a:custGeom>
              <a:avLst/>
              <a:gdLst>
                <a:gd name="T0" fmla="*/ 217 w 489"/>
                <a:gd name="T1" fmla="*/ 268 h 699"/>
                <a:gd name="T2" fmla="*/ 165 w 489"/>
                <a:gd name="T3" fmla="*/ 286 h 699"/>
                <a:gd name="T4" fmla="*/ 130 w 489"/>
                <a:gd name="T5" fmla="*/ 323 h 699"/>
                <a:gd name="T6" fmla="*/ 109 w 489"/>
                <a:gd name="T7" fmla="*/ 380 h 699"/>
                <a:gd name="T8" fmla="*/ 102 w 489"/>
                <a:gd name="T9" fmla="*/ 458 h 699"/>
                <a:gd name="T10" fmla="*/ 109 w 489"/>
                <a:gd name="T11" fmla="*/ 535 h 699"/>
                <a:gd name="T12" fmla="*/ 134 w 489"/>
                <a:gd name="T13" fmla="*/ 589 h 699"/>
                <a:gd name="T14" fmla="*/ 174 w 489"/>
                <a:gd name="T15" fmla="*/ 619 h 699"/>
                <a:gd name="T16" fmla="*/ 231 w 489"/>
                <a:gd name="T17" fmla="*/ 630 h 699"/>
                <a:gd name="T18" fmla="*/ 279 w 489"/>
                <a:gd name="T19" fmla="*/ 624 h 699"/>
                <a:gd name="T20" fmla="*/ 312 w 489"/>
                <a:gd name="T21" fmla="*/ 612 h 699"/>
                <a:gd name="T22" fmla="*/ 329 w 489"/>
                <a:gd name="T23" fmla="*/ 605 h 699"/>
                <a:gd name="T24" fmla="*/ 332 w 489"/>
                <a:gd name="T25" fmla="*/ 297 h 699"/>
                <a:gd name="T26" fmla="*/ 294 w 489"/>
                <a:gd name="T27" fmla="*/ 273 h 699"/>
                <a:gd name="T28" fmla="*/ 249 w 489"/>
                <a:gd name="T29" fmla="*/ 265 h 699"/>
                <a:gd name="T30" fmla="*/ 425 w 489"/>
                <a:gd name="T31" fmla="*/ 0 h 699"/>
                <a:gd name="T32" fmla="*/ 432 w 489"/>
                <a:gd name="T33" fmla="*/ 7 h 699"/>
                <a:gd name="T34" fmla="*/ 431 w 489"/>
                <a:gd name="T35" fmla="*/ 14 h 699"/>
                <a:gd name="T36" fmla="*/ 430 w 489"/>
                <a:gd name="T37" fmla="*/ 30 h 699"/>
                <a:gd name="T38" fmla="*/ 429 w 489"/>
                <a:gd name="T39" fmla="*/ 79 h 699"/>
                <a:gd name="T40" fmla="*/ 430 w 489"/>
                <a:gd name="T41" fmla="*/ 608 h 699"/>
                <a:gd name="T42" fmla="*/ 435 w 489"/>
                <a:gd name="T43" fmla="*/ 632 h 699"/>
                <a:gd name="T44" fmla="*/ 446 w 489"/>
                <a:gd name="T45" fmla="*/ 639 h 699"/>
                <a:gd name="T46" fmla="*/ 474 w 489"/>
                <a:gd name="T47" fmla="*/ 640 h 699"/>
                <a:gd name="T48" fmla="*/ 489 w 489"/>
                <a:gd name="T49" fmla="*/ 687 h 699"/>
                <a:gd name="T50" fmla="*/ 337 w 489"/>
                <a:gd name="T51" fmla="*/ 678 h 699"/>
                <a:gd name="T52" fmla="*/ 313 w 489"/>
                <a:gd name="T53" fmla="*/ 662 h 699"/>
                <a:gd name="T54" fmla="*/ 253 w 489"/>
                <a:gd name="T55" fmla="*/ 688 h 699"/>
                <a:gd name="T56" fmla="*/ 182 w 489"/>
                <a:gd name="T57" fmla="*/ 699 h 699"/>
                <a:gd name="T58" fmla="*/ 140 w 489"/>
                <a:gd name="T59" fmla="*/ 694 h 699"/>
                <a:gd name="T60" fmla="*/ 98 w 489"/>
                <a:gd name="T61" fmla="*/ 676 h 699"/>
                <a:gd name="T62" fmla="*/ 60 w 489"/>
                <a:gd name="T63" fmla="*/ 646 h 699"/>
                <a:gd name="T64" fmla="*/ 28 w 489"/>
                <a:gd name="T65" fmla="*/ 601 h 699"/>
                <a:gd name="T66" fmla="*/ 7 w 489"/>
                <a:gd name="T67" fmla="*/ 540 h 699"/>
                <a:gd name="T68" fmla="*/ 0 w 489"/>
                <a:gd name="T69" fmla="*/ 461 h 699"/>
                <a:gd name="T70" fmla="*/ 9 w 489"/>
                <a:gd name="T71" fmla="*/ 385 h 699"/>
                <a:gd name="T72" fmla="*/ 33 w 489"/>
                <a:gd name="T73" fmla="*/ 325 h 699"/>
                <a:gd name="T74" fmla="*/ 70 w 489"/>
                <a:gd name="T75" fmla="*/ 280 h 699"/>
                <a:gd name="T76" fmla="*/ 116 w 489"/>
                <a:gd name="T77" fmla="*/ 247 h 699"/>
                <a:gd name="T78" fmla="*/ 170 w 489"/>
                <a:gd name="T79" fmla="*/ 226 h 699"/>
                <a:gd name="T80" fmla="*/ 227 w 489"/>
                <a:gd name="T81" fmla="*/ 216 h 699"/>
                <a:gd name="T82" fmla="*/ 282 w 489"/>
                <a:gd name="T83" fmla="*/ 216 h 699"/>
                <a:gd name="T84" fmla="*/ 334 w 489"/>
                <a:gd name="T85" fmla="*/ 224 h 699"/>
                <a:gd name="T86" fmla="*/ 332 w 489"/>
                <a:gd name="T87" fmla="*/ 67 h 699"/>
                <a:gd name="T88" fmla="*/ 324 w 489"/>
                <a:gd name="T89" fmla="*/ 52 h 699"/>
                <a:gd name="T90" fmla="*/ 316 w 489"/>
                <a:gd name="T91" fmla="*/ 48 h 699"/>
                <a:gd name="T92" fmla="*/ 261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>
              <a:off x="3933" y="962"/>
              <a:ext cx="488" cy="699"/>
            </a:xfrm>
            <a:custGeom>
              <a:avLst/>
              <a:gdLst>
                <a:gd name="T0" fmla="*/ 217 w 488"/>
                <a:gd name="T1" fmla="*/ 268 h 699"/>
                <a:gd name="T2" fmla="*/ 165 w 488"/>
                <a:gd name="T3" fmla="*/ 286 h 699"/>
                <a:gd name="T4" fmla="*/ 130 w 488"/>
                <a:gd name="T5" fmla="*/ 323 h 699"/>
                <a:gd name="T6" fmla="*/ 109 w 488"/>
                <a:gd name="T7" fmla="*/ 380 h 699"/>
                <a:gd name="T8" fmla="*/ 101 w 488"/>
                <a:gd name="T9" fmla="*/ 458 h 699"/>
                <a:gd name="T10" fmla="*/ 109 w 488"/>
                <a:gd name="T11" fmla="*/ 535 h 699"/>
                <a:gd name="T12" fmla="*/ 133 w 488"/>
                <a:gd name="T13" fmla="*/ 589 h 699"/>
                <a:gd name="T14" fmla="*/ 174 w 488"/>
                <a:gd name="T15" fmla="*/ 619 h 699"/>
                <a:gd name="T16" fmla="*/ 231 w 488"/>
                <a:gd name="T17" fmla="*/ 630 h 699"/>
                <a:gd name="T18" fmla="*/ 279 w 488"/>
                <a:gd name="T19" fmla="*/ 624 h 699"/>
                <a:gd name="T20" fmla="*/ 312 w 488"/>
                <a:gd name="T21" fmla="*/ 612 h 699"/>
                <a:gd name="T22" fmla="*/ 329 w 488"/>
                <a:gd name="T23" fmla="*/ 605 h 699"/>
                <a:gd name="T24" fmla="*/ 332 w 488"/>
                <a:gd name="T25" fmla="*/ 297 h 699"/>
                <a:gd name="T26" fmla="*/ 294 w 488"/>
                <a:gd name="T27" fmla="*/ 273 h 699"/>
                <a:gd name="T28" fmla="*/ 248 w 488"/>
                <a:gd name="T29" fmla="*/ 265 h 699"/>
                <a:gd name="T30" fmla="*/ 425 w 488"/>
                <a:gd name="T31" fmla="*/ 0 h 699"/>
                <a:gd name="T32" fmla="*/ 430 w 488"/>
                <a:gd name="T33" fmla="*/ 4 h 699"/>
                <a:gd name="T34" fmla="*/ 432 w 488"/>
                <a:gd name="T35" fmla="*/ 10 h 699"/>
                <a:gd name="T36" fmla="*/ 431 w 488"/>
                <a:gd name="T37" fmla="*/ 14 h 699"/>
                <a:gd name="T38" fmla="*/ 430 w 488"/>
                <a:gd name="T39" fmla="*/ 30 h 699"/>
                <a:gd name="T40" fmla="*/ 428 w 488"/>
                <a:gd name="T41" fmla="*/ 79 h 699"/>
                <a:gd name="T42" fmla="*/ 430 w 488"/>
                <a:gd name="T43" fmla="*/ 608 h 699"/>
                <a:gd name="T44" fmla="*/ 434 w 488"/>
                <a:gd name="T45" fmla="*/ 632 h 699"/>
                <a:gd name="T46" fmla="*/ 445 w 488"/>
                <a:gd name="T47" fmla="*/ 639 h 699"/>
                <a:gd name="T48" fmla="*/ 474 w 488"/>
                <a:gd name="T49" fmla="*/ 640 h 699"/>
                <a:gd name="T50" fmla="*/ 488 w 488"/>
                <a:gd name="T51" fmla="*/ 687 h 699"/>
                <a:gd name="T52" fmla="*/ 337 w 488"/>
                <a:gd name="T53" fmla="*/ 678 h 699"/>
                <a:gd name="T54" fmla="*/ 313 w 488"/>
                <a:gd name="T55" fmla="*/ 662 h 699"/>
                <a:gd name="T56" fmla="*/ 253 w 488"/>
                <a:gd name="T57" fmla="*/ 688 h 699"/>
                <a:gd name="T58" fmla="*/ 182 w 488"/>
                <a:gd name="T59" fmla="*/ 699 h 699"/>
                <a:gd name="T60" fmla="*/ 139 w 488"/>
                <a:gd name="T61" fmla="*/ 694 h 699"/>
                <a:gd name="T62" fmla="*/ 98 w 488"/>
                <a:gd name="T63" fmla="*/ 676 h 699"/>
                <a:gd name="T64" fmla="*/ 60 w 488"/>
                <a:gd name="T65" fmla="*/ 646 h 699"/>
                <a:gd name="T66" fmla="*/ 28 w 488"/>
                <a:gd name="T67" fmla="*/ 601 h 699"/>
                <a:gd name="T68" fmla="*/ 7 w 488"/>
                <a:gd name="T69" fmla="*/ 540 h 699"/>
                <a:gd name="T70" fmla="*/ 0 w 488"/>
                <a:gd name="T71" fmla="*/ 461 h 699"/>
                <a:gd name="T72" fmla="*/ 8 w 488"/>
                <a:gd name="T73" fmla="*/ 385 h 699"/>
                <a:gd name="T74" fmla="*/ 33 w 488"/>
                <a:gd name="T75" fmla="*/ 325 h 699"/>
                <a:gd name="T76" fmla="*/ 70 w 488"/>
                <a:gd name="T77" fmla="*/ 280 h 699"/>
                <a:gd name="T78" fmla="*/ 116 w 488"/>
                <a:gd name="T79" fmla="*/ 247 h 699"/>
                <a:gd name="T80" fmla="*/ 170 w 488"/>
                <a:gd name="T81" fmla="*/ 226 h 699"/>
                <a:gd name="T82" fmla="*/ 226 w 488"/>
                <a:gd name="T83" fmla="*/ 216 h 699"/>
                <a:gd name="T84" fmla="*/ 281 w 488"/>
                <a:gd name="T85" fmla="*/ 216 h 699"/>
                <a:gd name="T86" fmla="*/ 334 w 488"/>
                <a:gd name="T87" fmla="*/ 224 h 699"/>
                <a:gd name="T88" fmla="*/ 332 w 488"/>
                <a:gd name="T89" fmla="*/ 67 h 699"/>
                <a:gd name="T90" fmla="*/ 328 w 488"/>
                <a:gd name="T91" fmla="*/ 56 h 699"/>
                <a:gd name="T92" fmla="*/ 321 w 488"/>
                <a:gd name="T93" fmla="*/ 49 h 699"/>
                <a:gd name="T94" fmla="*/ 261 w 488"/>
                <a:gd name="T95" fmla="*/ 48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>
              <a:off x="2106" y="949"/>
              <a:ext cx="570" cy="710"/>
            </a:xfrm>
            <a:custGeom>
              <a:avLst/>
              <a:gdLst>
                <a:gd name="T0" fmla="*/ 200 w 570"/>
                <a:gd name="T1" fmla="*/ 324 h 710"/>
                <a:gd name="T2" fmla="*/ 174 w 570"/>
                <a:gd name="T3" fmla="*/ 335 h 710"/>
                <a:gd name="T4" fmla="*/ 115 w 570"/>
                <a:gd name="T5" fmla="*/ 370 h 710"/>
                <a:gd name="T6" fmla="*/ 70 w 570"/>
                <a:gd name="T7" fmla="*/ 429 h 710"/>
                <a:gd name="T8" fmla="*/ 57 w 570"/>
                <a:gd name="T9" fmla="*/ 517 h 710"/>
                <a:gd name="T10" fmla="*/ 90 w 570"/>
                <a:gd name="T11" fmla="*/ 597 h 710"/>
                <a:gd name="T12" fmla="*/ 156 w 570"/>
                <a:gd name="T13" fmla="*/ 647 h 710"/>
                <a:gd name="T14" fmla="*/ 244 w 570"/>
                <a:gd name="T15" fmla="*/ 657 h 710"/>
                <a:gd name="T16" fmla="*/ 342 w 570"/>
                <a:gd name="T17" fmla="*/ 619 h 710"/>
                <a:gd name="T18" fmla="*/ 344 w 570"/>
                <a:gd name="T19" fmla="*/ 501 h 710"/>
                <a:gd name="T20" fmla="*/ 266 w 570"/>
                <a:gd name="T21" fmla="*/ 401 h 710"/>
                <a:gd name="T22" fmla="*/ 205 w 570"/>
                <a:gd name="T23" fmla="*/ 322 h 710"/>
                <a:gd name="T24" fmla="*/ 223 w 570"/>
                <a:gd name="T25" fmla="*/ 61 h 710"/>
                <a:gd name="T26" fmla="*/ 180 w 570"/>
                <a:gd name="T27" fmla="*/ 98 h 710"/>
                <a:gd name="T28" fmla="*/ 166 w 570"/>
                <a:gd name="T29" fmla="*/ 153 h 710"/>
                <a:gd name="T30" fmla="*/ 194 w 570"/>
                <a:gd name="T31" fmla="*/ 214 h 710"/>
                <a:gd name="T32" fmla="*/ 248 w 570"/>
                <a:gd name="T33" fmla="*/ 245 h 710"/>
                <a:gd name="T34" fmla="*/ 325 w 570"/>
                <a:gd name="T35" fmla="*/ 190 h 710"/>
                <a:gd name="T36" fmla="*/ 349 w 570"/>
                <a:gd name="T37" fmla="*/ 134 h 710"/>
                <a:gd name="T38" fmla="*/ 327 w 570"/>
                <a:gd name="T39" fmla="*/ 80 h 710"/>
                <a:gd name="T40" fmla="*/ 271 w 570"/>
                <a:gd name="T41" fmla="*/ 55 h 710"/>
                <a:gd name="T42" fmla="*/ 279 w 570"/>
                <a:gd name="T43" fmla="*/ 0 h 710"/>
                <a:gd name="T44" fmla="*/ 360 w 570"/>
                <a:gd name="T45" fmla="*/ 31 h 710"/>
                <a:gd name="T46" fmla="*/ 402 w 570"/>
                <a:gd name="T47" fmla="*/ 99 h 710"/>
                <a:gd name="T48" fmla="*/ 393 w 570"/>
                <a:gd name="T49" fmla="*/ 180 h 710"/>
                <a:gd name="T50" fmla="*/ 347 w 570"/>
                <a:gd name="T51" fmla="*/ 243 h 710"/>
                <a:gd name="T52" fmla="*/ 282 w 570"/>
                <a:gd name="T53" fmla="*/ 287 h 710"/>
                <a:gd name="T54" fmla="*/ 311 w 570"/>
                <a:gd name="T55" fmla="*/ 366 h 710"/>
                <a:gd name="T56" fmla="*/ 432 w 570"/>
                <a:gd name="T57" fmla="*/ 518 h 710"/>
                <a:gd name="T58" fmla="*/ 454 w 570"/>
                <a:gd name="T59" fmla="*/ 435 h 710"/>
                <a:gd name="T60" fmla="*/ 457 w 570"/>
                <a:gd name="T61" fmla="*/ 362 h 710"/>
                <a:gd name="T62" fmla="*/ 465 w 570"/>
                <a:gd name="T63" fmla="*/ 349 h 710"/>
                <a:gd name="T64" fmla="*/ 511 w 570"/>
                <a:gd name="T65" fmla="*/ 404 h 710"/>
                <a:gd name="T66" fmla="*/ 501 w 570"/>
                <a:gd name="T67" fmla="*/ 490 h 710"/>
                <a:gd name="T68" fmla="*/ 488 w 570"/>
                <a:gd name="T69" fmla="*/ 585 h 710"/>
                <a:gd name="T70" fmla="*/ 538 w 570"/>
                <a:gd name="T71" fmla="*/ 637 h 710"/>
                <a:gd name="T72" fmla="*/ 570 w 570"/>
                <a:gd name="T73" fmla="*/ 643 h 710"/>
                <a:gd name="T74" fmla="*/ 538 w 570"/>
                <a:gd name="T75" fmla="*/ 697 h 710"/>
                <a:gd name="T76" fmla="*/ 495 w 570"/>
                <a:gd name="T77" fmla="*/ 675 h 710"/>
                <a:gd name="T78" fmla="*/ 432 w 570"/>
                <a:gd name="T79" fmla="*/ 608 h 710"/>
                <a:gd name="T80" fmla="*/ 331 w 570"/>
                <a:gd name="T81" fmla="*/ 684 h 710"/>
                <a:gd name="T82" fmla="*/ 212 w 570"/>
                <a:gd name="T83" fmla="*/ 710 h 710"/>
                <a:gd name="T84" fmla="*/ 139 w 570"/>
                <a:gd name="T85" fmla="*/ 697 h 710"/>
                <a:gd name="T86" fmla="*/ 58 w 570"/>
                <a:gd name="T87" fmla="*/ 646 h 710"/>
                <a:gd name="T88" fmla="*/ 6 w 570"/>
                <a:gd name="T89" fmla="*/ 556 h 710"/>
                <a:gd name="T90" fmla="*/ 5 w 570"/>
                <a:gd name="T91" fmla="*/ 452 h 710"/>
                <a:gd name="T92" fmla="*/ 49 w 570"/>
                <a:gd name="T93" fmla="*/ 363 h 710"/>
                <a:gd name="T94" fmla="*/ 124 w 570"/>
                <a:gd name="T95" fmla="*/ 300 h 710"/>
                <a:gd name="T96" fmla="*/ 168 w 570"/>
                <a:gd name="T97" fmla="*/ 273 h 710"/>
                <a:gd name="T98" fmla="*/ 124 w 570"/>
                <a:gd name="T99" fmla="*/ 211 h 710"/>
                <a:gd name="T100" fmla="*/ 110 w 570"/>
                <a:gd name="T101" fmla="*/ 137 h 710"/>
                <a:gd name="T102" fmla="*/ 139 w 570"/>
                <a:gd name="T103" fmla="*/ 65 h 710"/>
                <a:gd name="T104" fmla="*/ 200 w 570"/>
                <a:gd name="T105" fmla="*/ 13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2000">
                <a:solidFill>
                  <a:srgbClr val="FFFFFF"/>
                </a:solidFill>
              </a:defRPr>
            </a:lvl2pPr>
            <a:lvl3pPr marL="270000" indent="-270000">
              <a:defRPr sz="2000">
                <a:solidFill>
                  <a:srgbClr val="FFFFFF"/>
                </a:solidFill>
              </a:defRPr>
            </a:lvl3pPr>
            <a:lvl4pPr marL="540000" indent="-270000">
              <a:defRPr sz="2000">
                <a:solidFill>
                  <a:srgbClr val="FFFFFF"/>
                </a:solidFill>
              </a:defRPr>
            </a:lvl4pPr>
            <a:lvl5pPr marL="810000" indent="-270000">
              <a:defRPr sz="2000">
                <a:solidFill>
                  <a:srgbClr val="FFFFFF"/>
                </a:solidFill>
              </a:defRPr>
            </a:lvl5pPr>
            <a:lvl6pPr marL="1080000" indent="-270000">
              <a:defRPr sz="2000">
                <a:solidFill>
                  <a:srgbClr val="FFFFFF"/>
                </a:solidFill>
              </a:defRPr>
            </a:lvl6pPr>
            <a:lvl7pPr marL="1350000" indent="-270000">
              <a:defRPr sz="2000">
                <a:solidFill>
                  <a:srgbClr val="FFFFFF"/>
                </a:solidFill>
              </a:defRPr>
            </a:lvl7pPr>
            <a:lvl8pPr marL="1620000" indent="-270000">
              <a:defRPr sz="2000">
                <a:solidFill>
                  <a:srgbClr val="FFFFFF"/>
                </a:solidFill>
              </a:defRPr>
            </a:lvl8pPr>
            <a:lvl9pPr marL="1890000" indent="-270000">
              <a:defRPr sz="200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GB" dirty="0" smtClean="0"/>
              <a:t>Eighth level</a:t>
            </a:r>
          </a:p>
          <a:p>
            <a:pPr lvl="8"/>
            <a:r>
              <a:rPr lang="en-GB" dirty="0" smtClean="0"/>
              <a:t>Ninth level</a:t>
            </a:r>
            <a:endParaRPr lang="en-GB" dirty="0"/>
          </a:p>
        </p:txBody>
      </p:sp>
      <p:sp>
        <p:nvSpPr>
          <p:cNvPr id="19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477838" y="1124744"/>
            <a:ext cx="8208962" cy="373509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GB" sz="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1B7570D3-BA65-43A8-A0E1-7D0EA06A1B36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5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Subject matter | Client Details</a:t>
            </a:r>
            <a:endParaRPr lang="en-GB" dirty="0"/>
          </a:p>
        </p:txBody>
      </p:sp>
      <p:sp>
        <p:nvSpPr>
          <p:cNvPr id="20" name="Date Placeholder 5"/>
          <p:cNvSpPr>
            <a:spLocks noGrp="1"/>
          </p:cNvSpPr>
          <p:nvPr>
            <p:ph type="dt" sz="half" idx="16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© Bird &amp; Bird LLP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9701881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ne tint background">
    <p:bg>
      <p:bgPr>
        <a:solidFill>
          <a:srgbClr val="DEDE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8"/>
          <p:cNvGrpSpPr>
            <a:grpSpLocks/>
          </p:cNvGrpSpPr>
          <p:nvPr userDrawn="1"/>
        </p:nvGrpSpPr>
        <p:grpSpPr bwMode="auto">
          <a:xfrm>
            <a:off x="7186613" y="6419850"/>
            <a:ext cx="1500187" cy="265113"/>
            <a:chOff x="385" y="949"/>
            <a:chExt cx="4036" cy="712"/>
          </a:xfrm>
        </p:grpSpPr>
        <p:sp>
          <p:nvSpPr>
            <p:cNvPr id="6" name="Freeform 39"/>
            <p:cNvSpPr>
              <a:spLocks/>
            </p:cNvSpPr>
            <p:nvPr/>
          </p:nvSpPr>
          <p:spPr bwMode="auto">
            <a:xfrm>
              <a:off x="957" y="1002"/>
              <a:ext cx="128" cy="123"/>
            </a:xfrm>
            <a:custGeom>
              <a:avLst/>
              <a:gdLst>
                <a:gd name="T0" fmla="*/ 65 w 128"/>
                <a:gd name="T1" fmla="*/ 0 h 123"/>
                <a:gd name="T2" fmla="*/ 85 w 128"/>
                <a:gd name="T3" fmla="*/ 3 h 123"/>
                <a:gd name="T4" fmla="*/ 103 w 128"/>
                <a:gd name="T5" fmla="*/ 12 h 123"/>
                <a:gd name="T6" fmla="*/ 116 w 128"/>
                <a:gd name="T7" fmla="*/ 25 h 123"/>
                <a:gd name="T8" fmla="*/ 125 w 128"/>
                <a:gd name="T9" fmla="*/ 43 h 123"/>
                <a:gd name="T10" fmla="*/ 128 w 128"/>
                <a:gd name="T11" fmla="*/ 62 h 123"/>
                <a:gd name="T12" fmla="*/ 125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5 w 128"/>
                <a:gd name="T21" fmla="*/ 123 h 123"/>
                <a:gd name="T22" fmla="*/ 45 w 128"/>
                <a:gd name="T23" fmla="*/ 120 h 123"/>
                <a:gd name="T24" fmla="*/ 27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7 w 128"/>
                <a:gd name="T37" fmla="*/ 12 h 123"/>
                <a:gd name="T38" fmla="*/ 44 w 128"/>
                <a:gd name="T39" fmla="*/ 3 h 123"/>
                <a:gd name="T40" fmla="*/ 65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7" name="Freeform 40"/>
            <p:cNvSpPr>
              <a:spLocks/>
            </p:cNvSpPr>
            <p:nvPr/>
          </p:nvSpPr>
          <p:spPr bwMode="auto">
            <a:xfrm>
              <a:off x="3391" y="1002"/>
              <a:ext cx="128" cy="123"/>
            </a:xfrm>
            <a:custGeom>
              <a:avLst/>
              <a:gdLst>
                <a:gd name="T0" fmla="*/ 64 w 128"/>
                <a:gd name="T1" fmla="*/ 0 h 123"/>
                <a:gd name="T2" fmla="*/ 85 w 128"/>
                <a:gd name="T3" fmla="*/ 3 h 123"/>
                <a:gd name="T4" fmla="*/ 102 w 128"/>
                <a:gd name="T5" fmla="*/ 12 h 123"/>
                <a:gd name="T6" fmla="*/ 116 w 128"/>
                <a:gd name="T7" fmla="*/ 25 h 123"/>
                <a:gd name="T8" fmla="*/ 124 w 128"/>
                <a:gd name="T9" fmla="*/ 43 h 123"/>
                <a:gd name="T10" fmla="*/ 128 w 128"/>
                <a:gd name="T11" fmla="*/ 62 h 123"/>
                <a:gd name="T12" fmla="*/ 124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4 w 128"/>
                <a:gd name="T21" fmla="*/ 123 h 123"/>
                <a:gd name="T22" fmla="*/ 45 w 128"/>
                <a:gd name="T23" fmla="*/ 120 h 123"/>
                <a:gd name="T24" fmla="*/ 26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6 w 128"/>
                <a:gd name="T37" fmla="*/ 12 h 123"/>
                <a:gd name="T38" fmla="*/ 44 w 128"/>
                <a:gd name="T39" fmla="*/ 3 h 123"/>
                <a:gd name="T40" fmla="*/ 64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41"/>
            <p:cNvSpPr>
              <a:spLocks noEditPoints="1"/>
            </p:cNvSpPr>
            <p:nvPr/>
          </p:nvSpPr>
          <p:spPr bwMode="auto">
            <a:xfrm>
              <a:off x="385" y="1026"/>
              <a:ext cx="508" cy="624"/>
            </a:xfrm>
            <a:custGeom>
              <a:avLst/>
              <a:gdLst>
                <a:gd name="T0" fmla="*/ 178 w 508"/>
                <a:gd name="T1" fmla="*/ 511 h 624"/>
                <a:gd name="T2" fmla="*/ 181 w 508"/>
                <a:gd name="T3" fmla="*/ 550 h 624"/>
                <a:gd name="T4" fmla="*/ 197 w 508"/>
                <a:gd name="T5" fmla="*/ 570 h 624"/>
                <a:gd name="T6" fmla="*/ 235 w 508"/>
                <a:gd name="T7" fmla="*/ 577 h 624"/>
                <a:gd name="T8" fmla="*/ 296 w 508"/>
                <a:gd name="T9" fmla="*/ 576 h 624"/>
                <a:gd name="T10" fmla="*/ 345 w 508"/>
                <a:gd name="T11" fmla="*/ 561 h 624"/>
                <a:gd name="T12" fmla="*/ 378 w 508"/>
                <a:gd name="T13" fmla="*/ 532 h 624"/>
                <a:gd name="T14" fmla="*/ 394 w 508"/>
                <a:gd name="T15" fmla="*/ 488 h 624"/>
                <a:gd name="T16" fmla="*/ 394 w 508"/>
                <a:gd name="T17" fmla="*/ 427 h 624"/>
                <a:gd name="T18" fmla="*/ 380 w 508"/>
                <a:gd name="T19" fmla="*/ 375 h 624"/>
                <a:gd name="T20" fmla="*/ 346 w 508"/>
                <a:gd name="T21" fmla="*/ 342 h 624"/>
                <a:gd name="T22" fmla="*/ 295 w 508"/>
                <a:gd name="T23" fmla="*/ 327 h 624"/>
                <a:gd name="T24" fmla="*/ 178 w 508"/>
                <a:gd name="T25" fmla="*/ 325 h 624"/>
                <a:gd name="T26" fmla="*/ 195 w 508"/>
                <a:gd name="T27" fmla="*/ 49 h 624"/>
                <a:gd name="T28" fmla="*/ 178 w 508"/>
                <a:gd name="T29" fmla="*/ 277 h 624"/>
                <a:gd name="T30" fmla="*/ 280 w 508"/>
                <a:gd name="T31" fmla="*/ 275 h 624"/>
                <a:gd name="T32" fmla="*/ 328 w 508"/>
                <a:gd name="T33" fmla="*/ 256 h 624"/>
                <a:gd name="T34" fmla="*/ 359 w 508"/>
                <a:gd name="T35" fmla="*/ 220 h 624"/>
                <a:gd name="T36" fmla="*/ 368 w 508"/>
                <a:gd name="T37" fmla="*/ 167 h 624"/>
                <a:gd name="T38" fmla="*/ 362 w 508"/>
                <a:gd name="T39" fmla="*/ 110 h 624"/>
                <a:gd name="T40" fmla="*/ 342 w 508"/>
                <a:gd name="T41" fmla="*/ 74 h 624"/>
                <a:gd name="T42" fmla="*/ 304 w 508"/>
                <a:gd name="T43" fmla="*/ 54 h 624"/>
                <a:gd name="T44" fmla="*/ 245 w 508"/>
                <a:gd name="T45" fmla="*/ 48 h 624"/>
                <a:gd name="T46" fmla="*/ 0 w 508"/>
                <a:gd name="T47" fmla="*/ 0 h 624"/>
                <a:gd name="T48" fmla="*/ 299 w 508"/>
                <a:gd name="T49" fmla="*/ 3 h 624"/>
                <a:gd name="T50" fmla="*/ 376 w 508"/>
                <a:gd name="T51" fmla="*/ 17 h 624"/>
                <a:gd name="T52" fmla="*/ 431 w 508"/>
                <a:gd name="T53" fmla="*/ 47 h 624"/>
                <a:gd name="T54" fmla="*/ 464 w 508"/>
                <a:gd name="T55" fmla="*/ 91 h 624"/>
                <a:gd name="T56" fmla="*/ 475 w 508"/>
                <a:gd name="T57" fmla="*/ 150 h 624"/>
                <a:gd name="T58" fmla="*/ 464 w 508"/>
                <a:gd name="T59" fmla="*/ 209 h 624"/>
                <a:gd name="T60" fmla="*/ 430 w 508"/>
                <a:gd name="T61" fmla="*/ 254 h 624"/>
                <a:gd name="T62" fmla="*/ 373 w 508"/>
                <a:gd name="T63" fmla="*/ 285 h 624"/>
                <a:gd name="T64" fmla="*/ 376 w 508"/>
                <a:gd name="T65" fmla="*/ 302 h 624"/>
                <a:gd name="T66" fmla="*/ 440 w 508"/>
                <a:gd name="T67" fmla="*/ 325 h 624"/>
                <a:gd name="T68" fmla="*/ 484 w 508"/>
                <a:gd name="T69" fmla="*/ 363 h 624"/>
                <a:gd name="T70" fmla="*/ 506 w 508"/>
                <a:gd name="T71" fmla="*/ 416 h 624"/>
                <a:gd name="T72" fmla="*/ 506 w 508"/>
                <a:gd name="T73" fmla="*/ 479 h 624"/>
                <a:gd name="T74" fmla="*/ 485 w 508"/>
                <a:gd name="T75" fmla="*/ 535 h 624"/>
                <a:gd name="T76" fmla="*/ 446 w 508"/>
                <a:gd name="T77" fmla="*/ 577 h 624"/>
                <a:gd name="T78" fmla="*/ 389 w 508"/>
                <a:gd name="T79" fmla="*/ 607 h 624"/>
                <a:gd name="T80" fmla="*/ 316 w 508"/>
                <a:gd name="T81" fmla="*/ 622 h 624"/>
                <a:gd name="T82" fmla="*/ 0 w 508"/>
                <a:gd name="T83" fmla="*/ 624 h 624"/>
                <a:gd name="T84" fmla="*/ 48 w 508"/>
                <a:gd name="T85" fmla="*/ 577 h 624"/>
                <a:gd name="T86" fmla="*/ 66 w 508"/>
                <a:gd name="T87" fmla="*/ 570 h 624"/>
                <a:gd name="T88" fmla="*/ 72 w 508"/>
                <a:gd name="T89" fmla="*/ 548 h 624"/>
                <a:gd name="T90" fmla="*/ 69 w 508"/>
                <a:gd name="T91" fmla="*/ 57 h 624"/>
                <a:gd name="T92" fmla="*/ 48 w 508"/>
                <a:gd name="T93" fmla="*/ 48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42"/>
            <p:cNvSpPr>
              <a:spLocks/>
            </p:cNvSpPr>
            <p:nvPr/>
          </p:nvSpPr>
          <p:spPr bwMode="auto">
            <a:xfrm>
              <a:off x="1155" y="1176"/>
              <a:ext cx="347" cy="474"/>
            </a:xfrm>
            <a:custGeom>
              <a:avLst/>
              <a:gdLst>
                <a:gd name="T0" fmla="*/ 306 w 347"/>
                <a:gd name="T1" fmla="*/ 2 h 474"/>
                <a:gd name="T2" fmla="*/ 335 w 347"/>
                <a:gd name="T3" fmla="*/ 22 h 474"/>
                <a:gd name="T4" fmla="*/ 347 w 347"/>
                <a:gd name="T5" fmla="*/ 57 h 474"/>
                <a:gd name="T6" fmla="*/ 339 w 347"/>
                <a:gd name="T7" fmla="*/ 88 h 474"/>
                <a:gd name="T8" fmla="*/ 320 w 347"/>
                <a:gd name="T9" fmla="*/ 105 h 474"/>
                <a:gd name="T10" fmla="*/ 295 w 347"/>
                <a:gd name="T11" fmla="*/ 111 h 474"/>
                <a:gd name="T12" fmla="*/ 263 w 347"/>
                <a:gd name="T13" fmla="*/ 106 h 474"/>
                <a:gd name="T14" fmla="*/ 246 w 347"/>
                <a:gd name="T15" fmla="*/ 90 h 474"/>
                <a:gd name="T16" fmla="*/ 238 w 347"/>
                <a:gd name="T17" fmla="*/ 74 h 474"/>
                <a:gd name="T18" fmla="*/ 231 w 347"/>
                <a:gd name="T19" fmla="*/ 68 h 474"/>
                <a:gd name="T20" fmla="*/ 224 w 347"/>
                <a:gd name="T21" fmla="*/ 67 h 474"/>
                <a:gd name="T22" fmla="*/ 198 w 347"/>
                <a:gd name="T23" fmla="*/ 76 h 474"/>
                <a:gd name="T24" fmla="*/ 170 w 347"/>
                <a:gd name="T25" fmla="*/ 94 h 474"/>
                <a:gd name="T26" fmla="*/ 159 w 347"/>
                <a:gd name="T27" fmla="*/ 405 h 474"/>
                <a:gd name="T28" fmla="*/ 164 w 347"/>
                <a:gd name="T29" fmla="*/ 426 h 474"/>
                <a:gd name="T30" fmla="*/ 175 w 347"/>
                <a:gd name="T31" fmla="*/ 434 h 474"/>
                <a:gd name="T32" fmla="*/ 227 w 347"/>
                <a:gd name="T33" fmla="*/ 474 h 474"/>
                <a:gd name="T34" fmla="*/ 1 w 347"/>
                <a:gd name="T35" fmla="*/ 434 h 474"/>
                <a:gd name="T36" fmla="*/ 51 w 347"/>
                <a:gd name="T37" fmla="*/ 431 h 474"/>
                <a:gd name="T38" fmla="*/ 60 w 347"/>
                <a:gd name="T39" fmla="*/ 418 h 474"/>
                <a:gd name="T40" fmla="*/ 61 w 347"/>
                <a:gd name="T41" fmla="*/ 402 h 474"/>
                <a:gd name="T42" fmla="*/ 62 w 347"/>
                <a:gd name="T43" fmla="*/ 112 h 474"/>
                <a:gd name="T44" fmla="*/ 61 w 347"/>
                <a:gd name="T45" fmla="*/ 90 h 474"/>
                <a:gd name="T46" fmla="*/ 49 w 347"/>
                <a:gd name="T47" fmla="*/ 73 h 474"/>
                <a:gd name="T48" fmla="*/ 0 w 347"/>
                <a:gd name="T49" fmla="*/ 72 h 474"/>
                <a:gd name="T50" fmla="*/ 153 w 347"/>
                <a:gd name="T51" fmla="*/ 25 h 474"/>
                <a:gd name="T52" fmla="*/ 158 w 347"/>
                <a:gd name="T53" fmla="*/ 29 h 474"/>
                <a:gd name="T54" fmla="*/ 160 w 347"/>
                <a:gd name="T55" fmla="*/ 35 h 474"/>
                <a:gd name="T56" fmla="*/ 159 w 347"/>
                <a:gd name="T57" fmla="*/ 38 h 474"/>
                <a:gd name="T58" fmla="*/ 180 w 347"/>
                <a:gd name="T59" fmla="*/ 38 h 474"/>
                <a:gd name="T60" fmla="*/ 230 w 347"/>
                <a:gd name="T61" fmla="*/ 11 h 474"/>
                <a:gd name="T62" fmla="*/ 284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>
              <a:off x="911" y="1201"/>
              <a:ext cx="226" cy="449"/>
            </a:xfrm>
            <a:custGeom>
              <a:avLst/>
              <a:gdLst>
                <a:gd name="T0" fmla="*/ 0 w 226"/>
                <a:gd name="T1" fmla="*/ 0 h 449"/>
                <a:gd name="T2" fmla="*/ 163 w 226"/>
                <a:gd name="T3" fmla="*/ 0 h 449"/>
                <a:gd name="T4" fmla="*/ 166 w 226"/>
                <a:gd name="T5" fmla="*/ 2 h 449"/>
                <a:gd name="T6" fmla="*/ 167 w 226"/>
                <a:gd name="T7" fmla="*/ 3 h 449"/>
                <a:gd name="T8" fmla="*/ 168 w 226"/>
                <a:gd name="T9" fmla="*/ 5 h 449"/>
                <a:gd name="T10" fmla="*/ 168 w 226"/>
                <a:gd name="T11" fmla="*/ 15 h 449"/>
                <a:gd name="T12" fmla="*/ 167 w 226"/>
                <a:gd name="T13" fmla="*/ 24 h 449"/>
                <a:gd name="T14" fmla="*/ 167 w 226"/>
                <a:gd name="T15" fmla="*/ 40 h 449"/>
                <a:gd name="T16" fmla="*/ 166 w 226"/>
                <a:gd name="T17" fmla="*/ 62 h 449"/>
                <a:gd name="T18" fmla="*/ 166 w 226"/>
                <a:gd name="T19" fmla="*/ 380 h 449"/>
                <a:gd name="T20" fmla="*/ 167 w 226"/>
                <a:gd name="T21" fmla="*/ 393 h 449"/>
                <a:gd name="T22" fmla="*/ 171 w 226"/>
                <a:gd name="T23" fmla="*/ 401 h 449"/>
                <a:gd name="T24" fmla="*/ 175 w 226"/>
                <a:gd name="T25" fmla="*/ 406 h 449"/>
                <a:gd name="T26" fmla="*/ 183 w 226"/>
                <a:gd name="T27" fmla="*/ 409 h 449"/>
                <a:gd name="T28" fmla="*/ 226 w 226"/>
                <a:gd name="T29" fmla="*/ 409 h 449"/>
                <a:gd name="T30" fmla="*/ 226 w 226"/>
                <a:gd name="T31" fmla="*/ 449 h 449"/>
                <a:gd name="T32" fmla="*/ 9 w 226"/>
                <a:gd name="T33" fmla="*/ 449 h 449"/>
                <a:gd name="T34" fmla="*/ 9 w 226"/>
                <a:gd name="T35" fmla="*/ 409 h 449"/>
                <a:gd name="T36" fmla="*/ 46 w 226"/>
                <a:gd name="T37" fmla="*/ 409 h 449"/>
                <a:gd name="T38" fmla="*/ 57 w 226"/>
                <a:gd name="T39" fmla="*/ 406 h 449"/>
                <a:gd name="T40" fmla="*/ 64 w 226"/>
                <a:gd name="T41" fmla="*/ 400 h 449"/>
                <a:gd name="T42" fmla="*/ 68 w 226"/>
                <a:gd name="T43" fmla="*/ 389 h 449"/>
                <a:gd name="T44" fmla="*/ 68 w 226"/>
                <a:gd name="T45" fmla="*/ 388 h 449"/>
                <a:gd name="T46" fmla="*/ 69 w 226"/>
                <a:gd name="T47" fmla="*/ 385 h 449"/>
                <a:gd name="T48" fmla="*/ 69 w 226"/>
                <a:gd name="T49" fmla="*/ 72 h 449"/>
                <a:gd name="T50" fmla="*/ 68 w 226"/>
                <a:gd name="T51" fmla="*/ 59 h 449"/>
                <a:gd name="T52" fmla="*/ 68 w 226"/>
                <a:gd name="T53" fmla="*/ 54 h 449"/>
                <a:gd name="T54" fmla="*/ 63 w 226"/>
                <a:gd name="T55" fmla="*/ 47 h 449"/>
                <a:gd name="T56" fmla="*/ 56 w 226"/>
                <a:gd name="T57" fmla="*/ 42 h 449"/>
                <a:gd name="T58" fmla="*/ 46 w 226"/>
                <a:gd name="T59" fmla="*/ 41 h 449"/>
                <a:gd name="T60" fmla="*/ 0 w 226"/>
                <a:gd name="T61" fmla="*/ 40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44"/>
            <p:cNvSpPr>
              <a:spLocks noEditPoints="1"/>
            </p:cNvSpPr>
            <p:nvPr/>
          </p:nvSpPr>
          <p:spPr bwMode="auto">
            <a:xfrm>
              <a:off x="2819" y="1026"/>
              <a:ext cx="507" cy="624"/>
            </a:xfrm>
            <a:custGeom>
              <a:avLst/>
              <a:gdLst>
                <a:gd name="T0" fmla="*/ 177 w 507"/>
                <a:gd name="T1" fmla="*/ 511 h 624"/>
                <a:gd name="T2" fmla="*/ 181 w 507"/>
                <a:gd name="T3" fmla="*/ 550 h 624"/>
                <a:gd name="T4" fmla="*/ 197 w 507"/>
                <a:gd name="T5" fmla="*/ 570 h 624"/>
                <a:gd name="T6" fmla="*/ 235 w 507"/>
                <a:gd name="T7" fmla="*/ 577 h 624"/>
                <a:gd name="T8" fmla="*/ 296 w 507"/>
                <a:gd name="T9" fmla="*/ 576 h 624"/>
                <a:gd name="T10" fmla="*/ 345 w 507"/>
                <a:gd name="T11" fmla="*/ 561 h 624"/>
                <a:gd name="T12" fmla="*/ 378 w 507"/>
                <a:gd name="T13" fmla="*/ 532 h 624"/>
                <a:gd name="T14" fmla="*/ 394 w 507"/>
                <a:gd name="T15" fmla="*/ 488 h 624"/>
                <a:gd name="T16" fmla="*/ 394 w 507"/>
                <a:gd name="T17" fmla="*/ 427 h 624"/>
                <a:gd name="T18" fmla="*/ 379 w 507"/>
                <a:gd name="T19" fmla="*/ 375 h 624"/>
                <a:gd name="T20" fmla="*/ 346 w 507"/>
                <a:gd name="T21" fmla="*/ 342 h 624"/>
                <a:gd name="T22" fmla="*/ 295 w 507"/>
                <a:gd name="T23" fmla="*/ 327 h 624"/>
                <a:gd name="T24" fmla="*/ 177 w 507"/>
                <a:gd name="T25" fmla="*/ 325 h 624"/>
                <a:gd name="T26" fmla="*/ 194 w 507"/>
                <a:gd name="T27" fmla="*/ 49 h 624"/>
                <a:gd name="T28" fmla="*/ 177 w 507"/>
                <a:gd name="T29" fmla="*/ 277 h 624"/>
                <a:gd name="T30" fmla="*/ 280 w 507"/>
                <a:gd name="T31" fmla="*/ 275 h 624"/>
                <a:gd name="T32" fmla="*/ 328 w 507"/>
                <a:gd name="T33" fmla="*/ 256 h 624"/>
                <a:gd name="T34" fmla="*/ 358 w 507"/>
                <a:gd name="T35" fmla="*/ 220 h 624"/>
                <a:gd name="T36" fmla="*/ 368 w 507"/>
                <a:gd name="T37" fmla="*/ 167 h 624"/>
                <a:gd name="T38" fmla="*/ 362 w 507"/>
                <a:gd name="T39" fmla="*/ 110 h 624"/>
                <a:gd name="T40" fmla="*/ 341 w 507"/>
                <a:gd name="T41" fmla="*/ 74 h 624"/>
                <a:gd name="T42" fmla="*/ 303 w 507"/>
                <a:gd name="T43" fmla="*/ 54 h 624"/>
                <a:gd name="T44" fmla="*/ 245 w 507"/>
                <a:gd name="T45" fmla="*/ 48 h 624"/>
                <a:gd name="T46" fmla="*/ 0 w 507"/>
                <a:gd name="T47" fmla="*/ 0 h 624"/>
                <a:gd name="T48" fmla="*/ 299 w 507"/>
                <a:gd name="T49" fmla="*/ 3 h 624"/>
                <a:gd name="T50" fmla="*/ 376 w 507"/>
                <a:gd name="T51" fmla="*/ 17 h 624"/>
                <a:gd name="T52" fmla="*/ 431 w 507"/>
                <a:gd name="T53" fmla="*/ 47 h 624"/>
                <a:gd name="T54" fmla="*/ 464 w 507"/>
                <a:gd name="T55" fmla="*/ 91 h 624"/>
                <a:gd name="T56" fmla="*/ 475 w 507"/>
                <a:gd name="T57" fmla="*/ 150 h 624"/>
                <a:gd name="T58" fmla="*/ 464 w 507"/>
                <a:gd name="T59" fmla="*/ 209 h 624"/>
                <a:gd name="T60" fmla="*/ 430 w 507"/>
                <a:gd name="T61" fmla="*/ 254 h 624"/>
                <a:gd name="T62" fmla="*/ 372 w 507"/>
                <a:gd name="T63" fmla="*/ 285 h 624"/>
                <a:gd name="T64" fmla="*/ 376 w 507"/>
                <a:gd name="T65" fmla="*/ 302 h 624"/>
                <a:gd name="T66" fmla="*/ 439 w 507"/>
                <a:gd name="T67" fmla="*/ 325 h 624"/>
                <a:gd name="T68" fmla="*/ 482 w 507"/>
                <a:gd name="T69" fmla="*/ 363 h 624"/>
                <a:gd name="T70" fmla="*/ 504 w 507"/>
                <a:gd name="T71" fmla="*/ 416 h 624"/>
                <a:gd name="T72" fmla="*/ 503 w 507"/>
                <a:gd name="T73" fmla="*/ 483 h 624"/>
                <a:gd name="T74" fmla="*/ 478 w 507"/>
                <a:gd name="T75" fmla="*/ 542 h 624"/>
                <a:gd name="T76" fmla="*/ 431 w 507"/>
                <a:gd name="T77" fmla="*/ 587 h 624"/>
                <a:gd name="T78" fmla="*/ 362 w 507"/>
                <a:gd name="T79" fmla="*/ 614 h 624"/>
                <a:gd name="T80" fmla="*/ 274 w 507"/>
                <a:gd name="T81" fmla="*/ 624 h 624"/>
                <a:gd name="T82" fmla="*/ 0 w 507"/>
                <a:gd name="T83" fmla="*/ 577 h 624"/>
                <a:gd name="T84" fmla="*/ 59 w 507"/>
                <a:gd name="T85" fmla="*/ 576 h 624"/>
                <a:gd name="T86" fmla="*/ 71 w 507"/>
                <a:gd name="T87" fmla="*/ 559 h 624"/>
                <a:gd name="T88" fmla="*/ 72 w 507"/>
                <a:gd name="T89" fmla="*/ 79 h 624"/>
                <a:gd name="T90" fmla="*/ 68 w 507"/>
                <a:gd name="T91" fmla="*/ 59 h 624"/>
                <a:gd name="T92" fmla="*/ 57 w 507"/>
                <a:gd name="T93" fmla="*/ 49 h 624"/>
                <a:gd name="T94" fmla="*/ 0 w 507"/>
                <a:gd name="T95" fmla="*/ 48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45"/>
            <p:cNvSpPr>
              <a:spLocks/>
            </p:cNvSpPr>
            <p:nvPr/>
          </p:nvSpPr>
          <p:spPr bwMode="auto">
            <a:xfrm>
              <a:off x="3589" y="1176"/>
              <a:ext cx="346" cy="474"/>
            </a:xfrm>
            <a:custGeom>
              <a:avLst/>
              <a:gdLst>
                <a:gd name="T0" fmla="*/ 284 w 346"/>
                <a:gd name="T1" fmla="*/ 0 h 474"/>
                <a:gd name="T2" fmla="*/ 306 w 346"/>
                <a:gd name="T3" fmla="*/ 2 h 474"/>
                <a:gd name="T4" fmla="*/ 323 w 346"/>
                <a:gd name="T5" fmla="*/ 10 h 474"/>
                <a:gd name="T6" fmla="*/ 335 w 346"/>
                <a:gd name="T7" fmla="*/ 22 h 474"/>
                <a:gd name="T8" fmla="*/ 344 w 346"/>
                <a:gd name="T9" fmla="*/ 38 h 474"/>
                <a:gd name="T10" fmla="*/ 346 w 346"/>
                <a:gd name="T11" fmla="*/ 57 h 474"/>
                <a:gd name="T12" fmla="*/ 344 w 346"/>
                <a:gd name="T13" fmla="*/ 74 h 474"/>
                <a:gd name="T14" fmla="*/ 339 w 346"/>
                <a:gd name="T15" fmla="*/ 88 h 474"/>
                <a:gd name="T16" fmla="*/ 330 w 346"/>
                <a:gd name="T17" fmla="*/ 98 h 474"/>
                <a:gd name="T18" fmla="*/ 319 w 346"/>
                <a:gd name="T19" fmla="*/ 105 h 474"/>
                <a:gd name="T20" fmla="*/ 307 w 346"/>
                <a:gd name="T21" fmla="*/ 110 h 474"/>
                <a:gd name="T22" fmla="*/ 295 w 346"/>
                <a:gd name="T23" fmla="*/ 111 h 474"/>
                <a:gd name="T24" fmla="*/ 277 w 346"/>
                <a:gd name="T25" fmla="*/ 110 h 474"/>
                <a:gd name="T26" fmla="*/ 263 w 346"/>
                <a:gd name="T27" fmla="*/ 106 h 474"/>
                <a:gd name="T28" fmla="*/ 253 w 346"/>
                <a:gd name="T29" fmla="*/ 99 h 474"/>
                <a:gd name="T30" fmla="*/ 246 w 346"/>
                <a:gd name="T31" fmla="*/ 90 h 474"/>
                <a:gd name="T32" fmla="*/ 240 w 346"/>
                <a:gd name="T33" fmla="*/ 79 h 474"/>
                <a:gd name="T34" fmla="*/ 237 w 346"/>
                <a:gd name="T35" fmla="*/ 74 h 474"/>
                <a:gd name="T36" fmla="*/ 235 w 346"/>
                <a:gd name="T37" fmla="*/ 71 h 474"/>
                <a:gd name="T38" fmla="*/ 231 w 346"/>
                <a:gd name="T39" fmla="*/ 68 h 474"/>
                <a:gd name="T40" fmla="*/ 228 w 346"/>
                <a:gd name="T41" fmla="*/ 67 h 474"/>
                <a:gd name="T42" fmla="*/ 224 w 346"/>
                <a:gd name="T43" fmla="*/ 67 h 474"/>
                <a:gd name="T44" fmla="*/ 213 w 346"/>
                <a:gd name="T45" fmla="*/ 70 h 474"/>
                <a:gd name="T46" fmla="*/ 198 w 346"/>
                <a:gd name="T47" fmla="*/ 76 h 474"/>
                <a:gd name="T48" fmla="*/ 183 w 346"/>
                <a:gd name="T49" fmla="*/ 83 h 474"/>
                <a:gd name="T50" fmla="*/ 170 w 346"/>
                <a:gd name="T51" fmla="*/ 94 h 474"/>
                <a:gd name="T52" fmla="*/ 158 w 346"/>
                <a:gd name="T53" fmla="*/ 104 h 474"/>
                <a:gd name="T54" fmla="*/ 158 w 346"/>
                <a:gd name="T55" fmla="*/ 400 h 474"/>
                <a:gd name="T56" fmla="*/ 159 w 346"/>
                <a:gd name="T57" fmla="*/ 405 h 474"/>
                <a:gd name="T58" fmla="*/ 160 w 346"/>
                <a:gd name="T59" fmla="*/ 418 h 474"/>
                <a:gd name="T60" fmla="*/ 164 w 346"/>
                <a:gd name="T61" fmla="*/ 426 h 474"/>
                <a:gd name="T62" fmla="*/ 169 w 346"/>
                <a:gd name="T63" fmla="*/ 431 h 474"/>
                <a:gd name="T64" fmla="*/ 175 w 346"/>
                <a:gd name="T65" fmla="*/ 434 h 474"/>
                <a:gd name="T66" fmla="*/ 226 w 346"/>
                <a:gd name="T67" fmla="*/ 434 h 474"/>
                <a:gd name="T68" fmla="*/ 226 w 346"/>
                <a:gd name="T69" fmla="*/ 474 h 474"/>
                <a:gd name="T70" fmla="*/ 1 w 346"/>
                <a:gd name="T71" fmla="*/ 474 h 474"/>
                <a:gd name="T72" fmla="*/ 1 w 346"/>
                <a:gd name="T73" fmla="*/ 434 h 474"/>
                <a:gd name="T74" fmla="*/ 45 w 346"/>
                <a:gd name="T75" fmla="*/ 434 h 474"/>
                <a:gd name="T76" fmla="*/ 51 w 346"/>
                <a:gd name="T77" fmla="*/ 431 h 474"/>
                <a:gd name="T78" fmla="*/ 56 w 346"/>
                <a:gd name="T79" fmla="*/ 426 h 474"/>
                <a:gd name="T80" fmla="*/ 60 w 346"/>
                <a:gd name="T81" fmla="*/ 418 h 474"/>
                <a:gd name="T82" fmla="*/ 61 w 346"/>
                <a:gd name="T83" fmla="*/ 404 h 474"/>
                <a:gd name="T84" fmla="*/ 61 w 346"/>
                <a:gd name="T85" fmla="*/ 92 h 474"/>
                <a:gd name="T86" fmla="*/ 60 w 346"/>
                <a:gd name="T87" fmla="*/ 90 h 474"/>
                <a:gd name="T88" fmla="*/ 56 w 346"/>
                <a:gd name="T89" fmla="*/ 79 h 474"/>
                <a:gd name="T90" fmla="*/ 49 w 346"/>
                <a:gd name="T91" fmla="*/ 73 h 474"/>
                <a:gd name="T92" fmla="*/ 38 w 346"/>
                <a:gd name="T93" fmla="*/ 72 h 474"/>
                <a:gd name="T94" fmla="*/ 0 w 346"/>
                <a:gd name="T95" fmla="*/ 72 h 474"/>
                <a:gd name="T96" fmla="*/ 0 w 346"/>
                <a:gd name="T97" fmla="*/ 25 h 474"/>
                <a:gd name="T98" fmla="*/ 153 w 346"/>
                <a:gd name="T99" fmla="*/ 25 h 474"/>
                <a:gd name="T100" fmla="*/ 155 w 346"/>
                <a:gd name="T101" fmla="*/ 27 h 474"/>
                <a:gd name="T102" fmla="*/ 158 w 346"/>
                <a:gd name="T103" fmla="*/ 29 h 474"/>
                <a:gd name="T104" fmla="*/ 159 w 346"/>
                <a:gd name="T105" fmla="*/ 32 h 474"/>
                <a:gd name="T106" fmla="*/ 160 w 346"/>
                <a:gd name="T107" fmla="*/ 35 h 474"/>
                <a:gd name="T108" fmla="*/ 160 w 346"/>
                <a:gd name="T109" fmla="*/ 36 h 474"/>
                <a:gd name="T110" fmla="*/ 159 w 346"/>
                <a:gd name="T111" fmla="*/ 38 h 474"/>
                <a:gd name="T112" fmla="*/ 159 w 346"/>
                <a:gd name="T113" fmla="*/ 54 h 474"/>
                <a:gd name="T114" fmla="*/ 180 w 346"/>
                <a:gd name="T115" fmla="*/ 38 h 474"/>
                <a:gd name="T116" fmla="*/ 204 w 346"/>
                <a:gd name="T117" fmla="*/ 23 h 474"/>
                <a:gd name="T118" fmla="*/ 230 w 346"/>
                <a:gd name="T119" fmla="*/ 11 h 474"/>
                <a:gd name="T120" fmla="*/ 257 w 346"/>
                <a:gd name="T121" fmla="*/ 2 h 474"/>
                <a:gd name="T122" fmla="*/ 284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46"/>
            <p:cNvSpPr>
              <a:spLocks/>
            </p:cNvSpPr>
            <p:nvPr/>
          </p:nvSpPr>
          <p:spPr bwMode="auto">
            <a:xfrm>
              <a:off x="3345" y="1201"/>
              <a:ext cx="225" cy="449"/>
            </a:xfrm>
            <a:custGeom>
              <a:avLst/>
              <a:gdLst>
                <a:gd name="T0" fmla="*/ 0 w 225"/>
                <a:gd name="T1" fmla="*/ 0 h 449"/>
                <a:gd name="T2" fmla="*/ 162 w 225"/>
                <a:gd name="T3" fmla="*/ 0 h 449"/>
                <a:gd name="T4" fmla="*/ 164 w 225"/>
                <a:gd name="T5" fmla="*/ 2 h 449"/>
                <a:gd name="T6" fmla="*/ 165 w 225"/>
                <a:gd name="T7" fmla="*/ 2 h 449"/>
                <a:gd name="T8" fmla="*/ 167 w 225"/>
                <a:gd name="T9" fmla="*/ 3 h 449"/>
                <a:gd name="T10" fmla="*/ 168 w 225"/>
                <a:gd name="T11" fmla="*/ 5 h 449"/>
                <a:gd name="T12" fmla="*/ 168 w 225"/>
                <a:gd name="T13" fmla="*/ 15 h 449"/>
                <a:gd name="T14" fmla="*/ 167 w 225"/>
                <a:gd name="T15" fmla="*/ 24 h 449"/>
                <a:gd name="T16" fmla="*/ 167 w 225"/>
                <a:gd name="T17" fmla="*/ 40 h 449"/>
                <a:gd name="T18" fmla="*/ 165 w 225"/>
                <a:gd name="T19" fmla="*/ 62 h 449"/>
                <a:gd name="T20" fmla="*/ 165 w 225"/>
                <a:gd name="T21" fmla="*/ 380 h 449"/>
                <a:gd name="T22" fmla="*/ 167 w 225"/>
                <a:gd name="T23" fmla="*/ 393 h 449"/>
                <a:gd name="T24" fmla="*/ 170 w 225"/>
                <a:gd name="T25" fmla="*/ 401 h 449"/>
                <a:gd name="T26" fmla="*/ 175 w 225"/>
                <a:gd name="T27" fmla="*/ 406 h 449"/>
                <a:gd name="T28" fmla="*/ 183 w 225"/>
                <a:gd name="T29" fmla="*/ 409 h 449"/>
                <a:gd name="T30" fmla="*/ 225 w 225"/>
                <a:gd name="T31" fmla="*/ 409 h 449"/>
                <a:gd name="T32" fmla="*/ 225 w 225"/>
                <a:gd name="T33" fmla="*/ 449 h 449"/>
                <a:gd name="T34" fmla="*/ 9 w 225"/>
                <a:gd name="T35" fmla="*/ 449 h 449"/>
                <a:gd name="T36" fmla="*/ 9 w 225"/>
                <a:gd name="T37" fmla="*/ 409 h 449"/>
                <a:gd name="T38" fmla="*/ 46 w 225"/>
                <a:gd name="T39" fmla="*/ 409 h 449"/>
                <a:gd name="T40" fmla="*/ 57 w 225"/>
                <a:gd name="T41" fmla="*/ 406 h 449"/>
                <a:gd name="T42" fmla="*/ 64 w 225"/>
                <a:gd name="T43" fmla="*/ 400 h 449"/>
                <a:gd name="T44" fmla="*/ 68 w 225"/>
                <a:gd name="T45" fmla="*/ 389 h 449"/>
                <a:gd name="T46" fmla="*/ 68 w 225"/>
                <a:gd name="T47" fmla="*/ 385 h 449"/>
                <a:gd name="T48" fmla="*/ 69 w 225"/>
                <a:gd name="T49" fmla="*/ 384 h 449"/>
                <a:gd name="T50" fmla="*/ 69 w 225"/>
                <a:gd name="T51" fmla="*/ 70 h 449"/>
                <a:gd name="T52" fmla="*/ 68 w 225"/>
                <a:gd name="T53" fmla="*/ 59 h 449"/>
                <a:gd name="T54" fmla="*/ 68 w 225"/>
                <a:gd name="T55" fmla="*/ 56 h 449"/>
                <a:gd name="T56" fmla="*/ 66 w 225"/>
                <a:gd name="T57" fmla="*/ 54 h 449"/>
                <a:gd name="T58" fmla="*/ 63 w 225"/>
                <a:gd name="T59" fmla="*/ 47 h 449"/>
                <a:gd name="T60" fmla="*/ 55 w 225"/>
                <a:gd name="T61" fmla="*/ 42 h 449"/>
                <a:gd name="T62" fmla="*/ 46 w 225"/>
                <a:gd name="T63" fmla="*/ 41 h 449"/>
                <a:gd name="T64" fmla="*/ 0 w 225"/>
                <a:gd name="T65" fmla="*/ 40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>
              <a:off x="1499" y="962"/>
              <a:ext cx="489" cy="699"/>
            </a:xfrm>
            <a:custGeom>
              <a:avLst/>
              <a:gdLst>
                <a:gd name="T0" fmla="*/ 217 w 489"/>
                <a:gd name="T1" fmla="*/ 268 h 699"/>
                <a:gd name="T2" fmla="*/ 165 w 489"/>
                <a:gd name="T3" fmla="*/ 286 h 699"/>
                <a:gd name="T4" fmla="*/ 130 w 489"/>
                <a:gd name="T5" fmla="*/ 323 h 699"/>
                <a:gd name="T6" fmla="*/ 109 w 489"/>
                <a:gd name="T7" fmla="*/ 380 h 699"/>
                <a:gd name="T8" fmla="*/ 102 w 489"/>
                <a:gd name="T9" fmla="*/ 458 h 699"/>
                <a:gd name="T10" fmla="*/ 109 w 489"/>
                <a:gd name="T11" fmla="*/ 535 h 699"/>
                <a:gd name="T12" fmla="*/ 134 w 489"/>
                <a:gd name="T13" fmla="*/ 589 h 699"/>
                <a:gd name="T14" fmla="*/ 174 w 489"/>
                <a:gd name="T15" fmla="*/ 619 h 699"/>
                <a:gd name="T16" fmla="*/ 231 w 489"/>
                <a:gd name="T17" fmla="*/ 630 h 699"/>
                <a:gd name="T18" fmla="*/ 279 w 489"/>
                <a:gd name="T19" fmla="*/ 624 h 699"/>
                <a:gd name="T20" fmla="*/ 312 w 489"/>
                <a:gd name="T21" fmla="*/ 612 h 699"/>
                <a:gd name="T22" fmla="*/ 329 w 489"/>
                <a:gd name="T23" fmla="*/ 605 h 699"/>
                <a:gd name="T24" fmla="*/ 332 w 489"/>
                <a:gd name="T25" fmla="*/ 297 h 699"/>
                <a:gd name="T26" fmla="*/ 294 w 489"/>
                <a:gd name="T27" fmla="*/ 273 h 699"/>
                <a:gd name="T28" fmla="*/ 249 w 489"/>
                <a:gd name="T29" fmla="*/ 265 h 699"/>
                <a:gd name="T30" fmla="*/ 425 w 489"/>
                <a:gd name="T31" fmla="*/ 0 h 699"/>
                <a:gd name="T32" fmla="*/ 432 w 489"/>
                <a:gd name="T33" fmla="*/ 7 h 699"/>
                <a:gd name="T34" fmla="*/ 431 w 489"/>
                <a:gd name="T35" fmla="*/ 14 h 699"/>
                <a:gd name="T36" fmla="*/ 430 w 489"/>
                <a:gd name="T37" fmla="*/ 30 h 699"/>
                <a:gd name="T38" fmla="*/ 429 w 489"/>
                <a:gd name="T39" fmla="*/ 79 h 699"/>
                <a:gd name="T40" fmla="*/ 430 w 489"/>
                <a:gd name="T41" fmla="*/ 608 h 699"/>
                <a:gd name="T42" fmla="*/ 435 w 489"/>
                <a:gd name="T43" fmla="*/ 632 h 699"/>
                <a:gd name="T44" fmla="*/ 446 w 489"/>
                <a:gd name="T45" fmla="*/ 639 h 699"/>
                <a:gd name="T46" fmla="*/ 474 w 489"/>
                <a:gd name="T47" fmla="*/ 640 h 699"/>
                <a:gd name="T48" fmla="*/ 489 w 489"/>
                <a:gd name="T49" fmla="*/ 687 h 699"/>
                <a:gd name="T50" fmla="*/ 337 w 489"/>
                <a:gd name="T51" fmla="*/ 678 h 699"/>
                <a:gd name="T52" fmla="*/ 313 w 489"/>
                <a:gd name="T53" fmla="*/ 662 h 699"/>
                <a:gd name="T54" fmla="*/ 253 w 489"/>
                <a:gd name="T55" fmla="*/ 688 h 699"/>
                <a:gd name="T56" fmla="*/ 182 w 489"/>
                <a:gd name="T57" fmla="*/ 699 h 699"/>
                <a:gd name="T58" fmla="*/ 140 w 489"/>
                <a:gd name="T59" fmla="*/ 694 h 699"/>
                <a:gd name="T60" fmla="*/ 98 w 489"/>
                <a:gd name="T61" fmla="*/ 676 h 699"/>
                <a:gd name="T62" fmla="*/ 60 w 489"/>
                <a:gd name="T63" fmla="*/ 646 h 699"/>
                <a:gd name="T64" fmla="*/ 28 w 489"/>
                <a:gd name="T65" fmla="*/ 601 h 699"/>
                <a:gd name="T66" fmla="*/ 7 w 489"/>
                <a:gd name="T67" fmla="*/ 540 h 699"/>
                <a:gd name="T68" fmla="*/ 0 w 489"/>
                <a:gd name="T69" fmla="*/ 461 h 699"/>
                <a:gd name="T70" fmla="*/ 9 w 489"/>
                <a:gd name="T71" fmla="*/ 385 h 699"/>
                <a:gd name="T72" fmla="*/ 33 w 489"/>
                <a:gd name="T73" fmla="*/ 325 h 699"/>
                <a:gd name="T74" fmla="*/ 70 w 489"/>
                <a:gd name="T75" fmla="*/ 280 h 699"/>
                <a:gd name="T76" fmla="*/ 116 w 489"/>
                <a:gd name="T77" fmla="*/ 247 h 699"/>
                <a:gd name="T78" fmla="*/ 170 w 489"/>
                <a:gd name="T79" fmla="*/ 226 h 699"/>
                <a:gd name="T80" fmla="*/ 227 w 489"/>
                <a:gd name="T81" fmla="*/ 216 h 699"/>
                <a:gd name="T82" fmla="*/ 282 w 489"/>
                <a:gd name="T83" fmla="*/ 216 h 699"/>
                <a:gd name="T84" fmla="*/ 334 w 489"/>
                <a:gd name="T85" fmla="*/ 224 h 699"/>
                <a:gd name="T86" fmla="*/ 332 w 489"/>
                <a:gd name="T87" fmla="*/ 67 h 699"/>
                <a:gd name="T88" fmla="*/ 324 w 489"/>
                <a:gd name="T89" fmla="*/ 52 h 699"/>
                <a:gd name="T90" fmla="*/ 316 w 489"/>
                <a:gd name="T91" fmla="*/ 48 h 699"/>
                <a:gd name="T92" fmla="*/ 261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>
              <a:off x="3933" y="962"/>
              <a:ext cx="488" cy="699"/>
            </a:xfrm>
            <a:custGeom>
              <a:avLst/>
              <a:gdLst>
                <a:gd name="T0" fmla="*/ 217 w 488"/>
                <a:gd name="T1" fmla="*/ 268 h 699"/>
                <a:gd name="T2" fmla="*/ 165 w 488"/>
                <a:gd name="T3" fmla="*/ 286 h 699"/>
                <a:gd name="T4" fmla="*/ 130 w 488"/>
                <a:gd name="T5" fmla="*/ 323 h 699"/>
                <a:gd name="T6" fmla="*/ 109 w 488"/>
                <a:gd name="T7" fmla="*/ 380 h 699"/>
                <a:gd name="T8" fmla="*/ 101 w 488"/>
                <a:gd name="T9" fmla="*/ 458 h 699"/>
                <a:gd name="T10" fmla="*/ 109 w 488"/>
                <a:gd name="T11" fmla="*/ 535 h 699"/>
                <a:gd name="T12" fmla="*/ 133 w 488"/>
                <a:gd name="T13" fmla="*/ 589 h 699"/>
                <a:gd name="T14" fmla="*/ 174 w 488"/>
                <a:gd name="T15" fmla="*/ 619 h 699"/>
                <a:gd name="T16" fmla="*/ 231 w 488"/>
                <a:gd name="T17" fmla="*/ 630 h 699"/>
                <a:gd name="T18" fmla="*/ 279 w 488"/>
                <a:gd name="T19" fmla="*/ 624 h 699"/>
                <a:gd name="T20" fmla="*/ 312 w 488"/>
                <a:gd name="T21" fmla="*/ 612 h 699"/>
                <a:gd name="T22" fmla="*/ 329 w 488"/>
                <a:gd name="T23" fmla="*/ 605 h 699"/>
                <a:gd name="T24" fmla="*/ 332 w 488"/>
                <a:gd name="T25" fmla="*/ 297 h 699"/>
                <a:gd name="T26" fmla="*/ 294 w 488"/>
                <a:gd name="T27" fmla="*/ 273 h 699"/>
                <a:gd name="T28" fmla="*/ 248 w 488"/>
                <a:gd name="T29" fmla="*/ 265 h 699"/>
                <a:gd name="T30" fmla="*/ 425 w 488"/>
                <a:gd name="T31" fmla="*/ 0 h 699"/>
                <a:gd name="T32" fmla="*/ 430 w 488"/>
                <a:gd name="T33" fmla="*/ 4 h 699"/>
                <a:gd name="T34" fmla="*/ 432 w 488"/>
                <a:gd name="T35" fmla="*/ 10 h 699"/>
                <a:gd name="T36" fmla="*/ 431 w 488"/>
                <a:gd name="T37" fmla="*/ 14 h 699"/>
                <a:gd name="T38" fmla="*/ 430 w 488"/>
                <a:gd name="T39" fmla="*/ 30 h 699"/>
                <a:gd name="T40" fmla="*/ 428 w 488"/>
                <a:gd name="T41" fmla="*/ 79 h 699"/>
                <a:gd name="T42" fmla="*/ 430 w 488"/>
                <a:gd name="T43" fmla="*/ 608 h 699"/>
                <a:gd name="T44" fmla="*/ 434 w 488"/>
                <a:gd name="T45" fmla="*/ 632 h 699"/>
                <a:gd name="T46" fmla="*/ 445 w 488"/>
                <a:gd name="T47" fmla="*/ 639 h 699"/>
                <a:gd name="T48" fmla="*/ 474 w 488"/>
                <a:gd name="T49" fmla="*/ 640 h 699"/>
                <a:gd name="T50" fmla="*/ 488 w 488"/>
                <a:gd name="T51" fmla="*/ 687 h 699"/>
                <a:gd name="T52" fmla="*/ 337 w 488"/>
                <a:gd name="T53" fmla="*/ 678 h 699"/>
                <a:gd name="T54" fmla="*/ 313 w 488"/>
                <a:gd name="T55" fmla="*/ 662 h 699"/>
                <a:gd name="T56" fmla="*/ 253 w 488"/>
                <a:gd name="T57" fmla="*/ 688 h 699"/>
                <a:gd name="T58" fmla="*/ 182 w 488"/>
                <a:gd name="T59" fmla="*/ 699 h 699"/>
                <a:gd name="T60" fmla="*/ 139 w 488"/>
                <a:gd name="T61" fmla="*/ 694 h 699"/>
                <a:gd name="T62" fmla="*/ 98 w 488"/>
                <a:gd name="T63" fmla="*/ 676 h 699"/>
                <a:gd name="T64" fmla="*/ 60 w 488"/>
                <a:gd name="T65" fmla="*/ 646 h 699"/>
                <a:gd name="T66" fmla="*/ 28 w 488"/>
                <a:gd name="T67" fmla="*/ 601 h 699"/>
                <a:gd name="T68" fmla="*/ 7 w 488"/>
                <a:gd name="T69" fmla="*/ 540 h 699"/>
                <a:gd name="T70" fmla="*/ 0 w 488"/>
                <a:gd name="T71" fmla="*/ 461 h 699"/>
                <a:gd name="T72" fmla="*/ 8 w 488"/>
                <a:gd name="T73" fmla="*/ 385 h 699"/>
                <a:gd name="T74" fmla="*/ 33 w 488"/>
                <a:gd name="T75" fmla="*/ 325 h 699"/>
                <a:gd name="T76" fmla="*/ 70 w 488"/>
                <a:gd name="T77" fmla="*/ 280 h 699"/>
                <a:gd name="T78" fmla="*/ 116 w 488"/>
                <a:gd name="T79" fmla="*/ 247 h 699"/>
                <a:gd name="T80" fmla="*/ 170 w 488"/>
                <a:gd name="T81" fmla="*/ 226 h 699"/>
                <a:gd name="T82" fmla="*/ 226 w 488"/>
                <a:gd name="T83" fmla="*/ 216 h 699"/>
                <a:gd name="T84" fmla="*/ 281 w 488"/>
                <a:gd name="T85" fmla="*/ 216 h 699"/>
                <a:gd name="T86" fmla="*/ 334 w 488"/>
                <a:gd name="T87" fmla="*/ 224 h 699"/>
                <a:gd name="T88" fmla="*/ 332 w 488"/>
                <a:gd name="T89" fmla="*/ 67 h 699"/>
                <a:gd name="T90" fmla="*/ 328 w 488"/>
                <a:gd name="T91" fmla="*/ 56 h 699"/>
                <a:gd name="T92" fmla="*/ 321 w 488"/>
                <a:gd name="T93" fmla="*/ 49 h 699"/>
                <a:gd name="T94" fmla="*/ 261 w 488"/>
                <a:gd name="T95" fmla="*/ 48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>
              <a:off x="2106" y="949"/>
              <a:ext cx="570" cy="710"/>
            </a:xfrm>
            <a:custGeom>
              <a:avLst/>
              <a:gdLst>
                <a:gd name="T0" fmla="*/ 200 w 570"/>
                <a:gd name="T1" fmla="*/ 324 h 710"/>
                <a:gd name="T2" fmla="*/ 174 w 570"/>
                <a:gd name="T3" fmla="*/ 335 h 710"/>
                <a:gd name="T4" fmla="*/ 115 w 570"/>
                <a:gd name="T5" fmla="*/ 370 h 710"/>
                <a:gd name="T6" fmla="*/ 70 w 570"/>
                <a:gd name="T7" fmla="*/ 429 h 710"/>
                <a:gd name="T8" fmla="*/ 57 w 570"/>
                <a:gd name="T9" fmla="*/ 517 h 710"/>
                <a:gd name="T10" fmla="*/ 90 w 570"/>
                <a:gd name="T11" fmla="*/ 597 h 710"/>
                <a:gd name="T12" fmla="*/ 156 w 570"/>
                <a:gd name="T13" fmla="*/ 647 h 710"/>
                <a:gd name="T14" fmla="*/ 244 w 570"/>
                <a:gd name="T15" fmla="*/ 657 h 710"/>
                <a:gd name="T16" fmla="*/ 342 w 570"/>
                <a:gd name="T17" fmla="*/ 619 h 710"/>
                <a:gd name="T18" fmla="*/ 344 w 570"/>
                <a:gd name="T19" fmla="*/ 501 h 710"/>
                <a:gd name="T20" fmla="*/ 266 w 570"/>
                <a:gd name="T21" fmla="*/ 401 h 710"/>
                <a:gd name="T22" fmla="*/ 205 w 570"/>
                <a:gd name="T23" fmla="*/ 322 h 710"/>
                <a:gd name="T24" fmla="*/ 223 w 570"/>
                <a:gd name="T25" fmla="*/ 61 h 710"/>
                <a:gd name="T26" fmla="*/ 180 w 570"/>
                <a:gd name="T27" fmla="*/ 98 h 710"/>
                <a:gd name="T28" fmla="*/ 166 w 570"/>
                <a:gd name="T29" fmla="*/ 153 h 710"/>
                <a:gd name="T30" fmla="*/ 194 w 570"/>
                <a:gd name="T31" fmla="*/ 214 h 710"/>
                <a:gd name="T32" fmla="*/ 248 w 570"/>
                <a:gd name="T33" fmla="*/ 245 h 710"/>
                <a:gd name="T34" fmla="*/ 325 w 570"/>
                <a:gd name="T35" fmla="*/ 190 h 710"/>
                <a:gd name="T36" fmla="*/ 349 w 570"/>
                <a:gd name="T37" fmla="*/ 134 h 710"/>
                <a:gd name="T38" fmla="*/ 327 w 570"/>
                <a:gd name="T39" fmla="*/ 80 h 710"/>
                <a:gd name="T40" fmla="*/ 271 w 570"/>
                <a:gd name="T41" fmla="*/ 55 h 710"/>
                <a:gd name="T42" fmla="*/ 279 w 570"/>
                <a:gd name="T43" fmla="*/ 0 h 710"/>
                <a:gd name="T44" fmla="*/ 360 w 570"/>
                <a:gd name="T45" fmla="*/ 31 h 710"/>
                <a:gd name="T46" fmla="*/ 402 w 570"/>
                <a:gd name="T47" fmla="*/ 99 h 710"/>
                <a:gd name="T48" fmla="*/ 393 w 570"/>
                <a:gd name="T49" fmla="*/ 180 h 710"/>
                <a:gd name="T50" fmla="*/ 347 w 570"/>
                <a:gd name="T51" fmla="*/ 243 h 710"/>
                <a:gd name="T52" fmla="*/ 282 w 570"/>
                <a:gd name="T53" fmla="*/ 287 h 710"/>
                <a:gd name="T54" fmla="*/ 311 w 570"/>
                <a:gd name="T55" fmla="*/ 366 h 710"/>
                <a:gd name="T56" fmla="*/ 432 w 570"/>
                <a:gd name="T57" fmla="*/ 518 h 710"/>
                <a:gd name="T58" fmla="*/ 454 w 570"/>
                <a:gd name="T59" fmla="*/ 435 h 710"/>
                <a:gd name="T60" fmla="*/ 457 w 570"/>
                <a:gd name="T61" fmla="*/ 362 h 710"/>
                <a:gd name="T62" fmla="*/ 465 w 570"/>
                <a:gd name="T63" fmla="*/ 349 h 710"/>
                <a:gd name="T64" fmla="*/ 511 w 570"/>
                <a:gd name="T65" fmla="*/ 404 h 710"/>
                <a:gd name="T66" fmla="*/ 501 w 570"/>
                <a:gd name="T67" fmla="*/ 490 h 710"/>
                <a:gd name="T68" fmla="*/ 488 w 570"/>
                <a:gd name="T69" fmla="*/ 585 h 710"/>
                <a:gd name="T70" fmla="*/ 538 w 570"/>
                <a:gd name="T71" fmla="*/ 637 h 710"/>
                <a:gd name="T72" fmla="*/ 570 w 570"/>
                <a:gd name="T73" fmla="*/ 643 h 710"/>
                <a:gd name="T74" fmla="*/ 538 w 570"/>
                <a:gd name="T75" fmla="*/ 697 h 710"/>
                <a:gd name="T76" fmla="*/ 495 w 570"/>
                <a:gd name="T77" fmla="*/ 675 h 710"/>
                <a:gd name="T78" fmla="*/ 432 w 570"/>
                <a:gd name="T79" fmla="*/ 608 h 710"/>
                <a:gd name="T80" fmla="*/ 331 w 570"/>
                <a:gd name="T81" fmla="*/ 684 h 710"/>
                <a:gd name="T82" fmla="*/ 212 w 570"/>
                <a:gd name="T83" fmla="*/ 710 h 710"/>
                <a:gd name="T84" fmla="*/ 139 w 570"/>
                <a:gd name="T85" fmla="*/ 697 h 710"/>
                <a:gd name="T86" fmla="*/ 58 w 570"/>
                <a:gd name="T87" fmla="*/ 646 h 710"/>
                <a:gd name="T88" fmla="*/ 6 w 570"/>
                <a:gd name="T89" fmla="*/ 556 h 710"/>
                <a:gd name="T90" fmla="*/ 5 w 570"/>
                <a:gd name="T91" fmla="*/ 452 h 710"/>
                <a:gd name="T92" fmla="*/ 49 w 570"/>
                <a:gd name="T93" fmla="*/ 363 h 710"/>
                <a:gd name="T94" fmla="*/ 124 w 570"/>
                <a:gd name="T95" fmla="*/ 300 h 710"/>
                <a:gd name="T96" fmla="*/ 168 w 570"/>
                <a:gd name="T97" fmla="*/ 273 h 710"/>
                <a:gd name="T98" fmla="*/ 124 w 570"/>
                <a:gd name="T99" fmla="*/ 211 h 710"/>
                <a:gd name="T100" fmla="*/ 110 w 570"/>
                <a:gd name="T101" fmla="*/ 137 h 710"/>
                <a:gd name="T102" fmla="*/ 139 w 570"/>
                <a:gd name="T103" fmla="*/ 65 h 710"/>
                <a:gd name="T104" fmla="*/ 200 w 570"/>
                <a:gd name="T105" fmla="*/ 13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2000">
                <a:solidFill>
                  <a:schemeClr val="bg2"/>
                </a:solidFill>
              </a:defRPr>
            </a:lvl2pPr>
            <a:lvl3pPr marL="270000" indent="-270000">
              <a:defRPr sz="2000">
                <a:solidFill>
                  <a:schemeClr val="bg2"/>
                </a:solidFill>
              </a:defRPr>
            </a:lvl3pPr>
            <a:lvl4pPr marL="540000" indent="-270000">
              <a:defRPr sz="2000">
                <a:solidFill>
                  <a:schemeClr val="bg2"/>
                </a:solidFill>
              </a:defRPr>
            </a:lvl4pPr>
            <a:lvl5pPr marL="810000" indent="-270000">
              <a:defRPr sz="2000">
                <a:solidFill>
                  <a:schemeClr val="bg2"/>
                </a:solidFill>
              </a:defRPr>
            </a:lvl5pPr>
            <a:lvl6pPr marL="1080000" indent="-270000">
              <a:defRPr sz="2000">
                <a:solidFill>
                  <a:schemeClr val="bg2"/>
                </a:solidFill>
              </a:defRPr>
            </a:lvl6pPr>
            <a:lvl7pPr marL="1350000" indent="-270000">
              <a:defRPr sz="2000">
                <a:solidFill>
                  <a:schemeClr val="bg2"/>
                </a:solidFill>
              </a:defRPr>
            </a:lvl7pPr>
            <a:lvl8pPr marL="1620000" indent="-270000">
              <a:defRPr sz="2000">
                <a:solidFill>
                  <a:schemeClr val="bg2"/>
                </a:solidFill>
              </a:defRPr>
            </a:lvl8pPr>
            <a:lvl9pPr marL="1890000" indent="-270000">
              <a:defRPr sz="20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GB" dirty="0" smtClean="0"/>
              <a:t>Eighth level</a:t>
            </a:r>
          </a:p>
          <a:p>
            <a:pPr lvl="8"/>
            <a:r>
              <a:rPr lang="en-GB" dirty="0" smtClean="0"/>
              <a:t>Ninth level</a:t>
            </a:r>
            <a:endParaRPr lang="en-GB" dirty="0"/>
          </a:p>
        </p:txBody>
      </p:sp>
      <p:sp>
        <p:nvSpPr>
          <p:cNvPr id="19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477838" y="1124744"/>
            <a:ext cx="8208962" cy="373509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GB" sz="2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3CE45AFF-E718-4916-8F86-6FEC9A521ADB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5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Subject matter | Client Details</a:t>
            </a:r>
          </a:p>
        </p:txBody>
      </p:sp>
      <p:sp>
        <p:nvSpPr>
          <p:cNvPr id="20" name="Date Placeholder 5"/>
          <p:cNvSpPr>
            <a:spLocks noGrp="1"/>
          </p:cNvSpPr>
          <p:nvPr>
            <p:ph type="dt" sz="half" idx="16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© Bird &amp; Bird LLP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5994502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8"/>
          <p:cNvGrpSpPr>
            <a:grpSpLocks/>
          </p:cNvGrpSpPr>
          <p:nvPr userDrawn="1"/>
        </p:nvGrpSpPr>
        <p:grpSpPr bwMode="auto">
          <a:xfrm>
            <a:off x="7186613" y="6419850"/>
            <a:ext cx="1500187" cy="265113"/>
            <a:chOff x="385" y="949"/>
            <a:chExt cx="4036" cy="712"/>
          </a:xfrm>
        </p:grpSpPr>
        <p:sp>
          <p:nvSpPr>
            <p:cNvPr id="7" name="Freeform 39"/>
            <p:cNvSpPr>
              <a:spLocks/>
            </p:cNvSpPr>
            <p:nvPr/>
          </p:nvSpPr>
          <p:spPr bwMode="auto">
            <a:xfrm>
              <a:off x="957" y="1002"/>
              <a:ext cx="128" cy="123"/>
            </a:xfrm>
            <a:custGeom>
              <a:avLst/>
              <a:gdLst>
                <a:gd name="T0" fmla="*/ 65 w 128"/>
                <a:gd name="T1" fmla="*/ 0 h 123"/>
                <a:gd name="T2" fmla="*/ 85 w 128"/>
                <a:gd name="T3" fmla="*/ 3 h 123"/>
                <a:gd name="T4" fmla="*/ 103 w 128"/>
                <a:gd name="T5" fmla="*/ 12 h 123"/>
                <a:gd name="T6" fmla="*/ 116 w 128"/>
                <a:gd name="T7" fmla="*/ 25 h 123"/>
                <a:gd name="T8" fmla="*/ 125 w 128"/>
                <a:gd name="T9" fmla="*/ 43 h 123"/>
                <a:gd name="T10" fmla="*/ 128 w 128"/>
                <a:gd name="T11" fmla="*/ 62 h 123"/>
                <a:gd name="T12" fmla="*/ 125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5 w 128"/>
                <a:gd name="T21" fmla="*/ 123 h 123"/>
                <a:gd name="T22" fmla="*/ 45 w 128"/>
                <a:gd name="T23" fmla="*/ 120 h 123"/>
                <a:gd name="T24" fmla="*/ 27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7 w 128"/>
                <a:gd name="T37" fmla="*/ 12 h 123"/>
                <a:gd name="T38" fmla="*/ 44 w 128"/>
                <a:gd name="T39" fmla="*/ 3 h 123"/>
                <a:gd name="T40" fmla="*/ 65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40"/>
            <p:cNvSpPr>
              <a:spLocks/>
            </p:cNvSpPr>
            <p:nvPr/>
          </p:nvSpPr>
          <p:spPr bwMode="auto">
            <a:xfrm>
              <a:off x="3391" y="1002"/>
              <a:ext cx="128" cy="123"/>
            </a:xfrm>
            <a:custGeom>
              <a:avLst/>
              <a:gdLst>
                <a:gd name="T0" fmla="*/ 64 w 128"/>
                <a:gd name="T1" fmla="*/ 0 h 123"/>
                <a:gd name="T2" fmla="*/ 85 w 128"/>
                <a:gd name="T3" fmla="*/ 3 h 123"/>
                <a:gd name="T4" fmla="*/ 102 w 128"/>
                <a:gd name="T5" fmla="*/ 12 h 123"/>
                <a:gd name="T6" fmla="*/ 116 w 128"/>
                <a:gd name="T7" fmla="*/ 25 h 123"/>
                <a:gd name="T8" fmla="*/ 124 w 128"/>
                <a:gd name="T9" fmla="*/ 43 h 123"/>
                <a:gd name="T10" fmla="*/ 128 w 128"/>
                <a:gd name="T11" fmla="*/ 62 h 123"/>
                <a:gd name="T12" fmla="*/ 124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4 w 128"/>
                <a:gd name="T21" fmla="*/ 123 h 123"/>
                <a:gd name="T22" fmla="*/ 45 w 128"/>
                <a:gd name="T23" fmla="*/ 120 h 123"/>
                <a:gd name="T24" fmla="*/ 26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6 w 128"/>
                <a:gd name="T37" fmla="*/ 12 h 123"/>
                <a:gd name="T38" fmla="*/ 44 w 128"/>
                <a:gd name="T39" fmla="*/ 3 h 123"/>
                <a:gd name="T40" fmla="*/ 64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41"/>
            <p:cNvSpPr>
              <a:spLocks noEditPoints="1"/>
            </p:cNvSpPr>
            <p:nvPr/>
          </p:nvSpPr>
          <p:spPr bwMode="auto">
            <a:xfrm>
              <a:off x="385" y="1026"/>
              <a:ext cx="508" cy="624"/>
            </a:xfrm>
            <a:custGeom>
              <a:avLst/>
              <a:gdLst>
                <a:gd name="T0" fmla="*/ 178 w 508"/>
                <a:gd name="T1" fmla="*/ 511 h 624"/>
                <a:gd name="T2" fmla="*/ 181 w 508"/>
                <a:gd name="T3" fmla="*/ 550 h 624"/>
                <a:gd name="T4" fmla="*/ 197 w 508"/>
                <a:gd name="T5" fmla="*/ 570 h 624"/>
                <a:gd name="T6" fmla="*/ 235 w 508"/>
                <a:gd name="T7" fmla="*/ 577 h 624"/>
                <a:gd name="T8" fmla="*/ 296 w 508"/>
                <a:gd name="T9" fmla="*/ 576 h 624"/>
                <a:gd name="T10" fmla="*/ 345 w 508"/>
                <a:gd name="T11" fmla="*/ 561 h 624"/>
                <a:gd name="T12" fmla="*/ 378 w 508"/>
                <a:gd name="T13" fmla="*/ 532 h 624"/>
                <a:gd name="T14" fmla="*/ 394 w 508"/>
                <a:gd name="T15" fmla="*/ 488 h 624"/>
                <a:gd name="T16" fmla="*/ 394 w 508"/>
                <a:gd name="T17" fmla="*/ 427 h 624"/>
                <a:gd name="T18" fmla="*/ 380 w 508"/>
                <a:gd name="T19" fmla="*/ 375 h 624"/>
                <a:gd name="T20" fmla="*/ 346 w 508"/>
                <a:gd name="T21" fmla="*/ 342 h 624"/>
                <a:gd name="T22" fmla="*/ 295 w 508"/>
                <a:gd name="T23" fmla="*/ 327 h 624"/>
                <a:gd name="T24" fmla="*/ 178 w 508"/>
                <a:gd name="T25" fmla="*/ 325 h 624"/>
                <a:gd name="T26" fmla="*/ 195 w 508"/>
                <a:gd name="T27" fmla="*/ 49 h 624"/>
                <a:gd name="T28" fmla="*/ 178 w 508"/>
                <a:gd name="T29" fmla="*/ 277 h 624"/>
                <a:gd name="T30" fmla="*/ 280 w 508"/>
                <a:gd name="T31" fmla="*/ 275 h 624"/>
                <a:gd name="T32" fmla="*/ 328 w 508"/>
                <a:gd name="T33" fmla="*/ 256 h 624"/>
                <a:gd name="T34" fmla="*/ 359 w 508"/>
                <a:gd name="T35" fmla="*/ 220 h 624"/>
                <a:gd name="T36" fmla="*/ 368 w 508"/>
                <a:gd name="T37" fmla="*/ 167 h 624"/>
                <a:gd name="T38" fmla="*/ 362 w 508"/>
                <a:gd name="T39" fmla="*/ 110 h 624"/>
                <a:gd name="T40" fmla="*/ 342 w 508"/>
                <a:gd name="T41" fmla="*/ 74 h 624"/>
                <a:gd name="T42" fmla="*/ 304 w 508"/>
                <a:gd name="T43" fmla="*/ 54 h 624"/>
                <a:gd name="T44" fmla="*/ 245 w 508"/>
                <a:gd name="T45" fmla="*/ 48 h 624"/>
                <a:gd name="T46" fmla="*/ 0 w 508"/>
                <a:gd name="T47" fmla="*/ 0 h 624"/>
                <a:gd name="T48" fmla="*/ 299 w 508"/>
                <a:gd name="T49" fmla="*/ 3 h 624"/>
                <a:gd name="T50" fmla="*/ 376 w 508"/>
                <a:gd name="T51" fmla="*/ 17 h 624"/>
                <a:gd name="T52" fmla="*/ 431 w 508"/>
                <a:gd name="T53" fmla="*/ 47 h 624"/>
                <a:gd name="T54" fmla="*/ 464 w 508"/>
                <a:gd name="T55" fmla="*/ 91 h 624"/>
                <a:gd name="T56" fmla="*/ 475 w 508"/>
                <a:gd name="T57" fmla="*/ 150 h 624"/>
                <a:gd name="T58" fmla="*/ 464 w 508"/>
                <a:gd name="T59" fmla="*/ 209 h 624"/>
                <a:gd name="T60" fmla="*/ 430 w 508"/>
                <a:gd name="T61" fmla="*/ 254 h 624"/>
                <a:gd name="T62" fmla="*/ 373 w 508"/>
                <a:gd name="T63" fmla="*/ 285 h 624"/>
                <a:gd name="T64" fmla="*/ 376 w 508"/>
                <a:gd name="T65" fmla="*/ 302 h 624"/>
                <a:gd name="T66" fmla="*/ 440 w 508"/>
                <a:gd name="T67" fmla="*/ 325 h 624"/>
                <a:gd name="T68" fmla="*/ 484 w 508"/>
                <a:gd name="T69" fmla="*/ 363 h 624"/>
                <a:gd name="T70" fmla="*/ 506 w 508"/>
                <a:gd name="T71" fmla="*/ 416 h 624"/>
                <a:gd name="T72" fmla="*/ 506 w 508"/>
                <a:gd name="T73" fmla="*/ 479 h 624"/>
                <a:gd name="T74" fmla="*/ 485 w 508"/>
                <a:gd name="T75" fmla="*/ 535 h 624"/>
                <a:gd name="T76" fmla="*/ 446 w 508"/>
                <a:gd name="T77" fmla="*/ 577 h 624"/>
                <a:gd name="T78" fmla="*/ 389 w 508"/>
                <a:gd name="T79" fmla="*/ 607 h 624"/>
                <a:gd name="T80" fmla="*/ 316 w 508"/>
                <a:gd name="T81" fmla="*/ 622 h 624"/>
                <a:gd name="T82" fmla="*/ 0 w 508"/>
                <a:gd name="T83" fmla="*/ 624 h 624"/>
                <a:gd name="T84" fmla="*/ 48 w 508"/>
                <a:gd name="T85" fmla="*/ 577 h 624"/>
                <a:gd name="T86" fmla="*/ 66 w 508"/>
                <a:gd name="T87" fmla="*/ 570 h 624"/>
                <a:gd name="T88" fmla="*/ 72 w 508"/>
                <a:gd name="T89" fmla="*/ 548 h 624"/>
                <a:gd name="T90" fmla="*/ 69 w 508"/>
                <a:gd name="T91" fmla="*/ 57 h 624"/>
                <a:gd name="T92" fmla="*/ 48 w 508"/>
                <a:gd name="T93" fmla="*/ 48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42"/>
            <p:cNvSpPr>
              <a:spLocks/>
            </p:cNvSpPr>
            <p:nvPr/>
          </p:nvSpPr>
          <p:spPr bwMode="auto">
            <a:xfrm>
              <a:off x="1155" y="1176"/>
              <a:ext cx="347" cy="474"/>
            </a:xfrm>
            <a:custGeom>
              <a:avLst/>
              <a:gdLst>
                <a:gd name="T0" fmla="*/ 306 w 347"/>
                <a:gd name="T1" fmla="*/ 2 h 474"/>
                <a:gd name="T2" fmla="*/ 335 w 347"/>
                <a:gd name="T3" fmla="*/ 22 h 474"/>
                <a:gd name="T4" fmla="*/ 347 w 347"/>
                <a:gd name="T5" fmla="*/ 57 h 474"/>
                <a:gd name="T6" fmla="*/ 339 w 347"/>
                <a:gd name="T7" fmla="*/ 88 h 474"/>
                <a:gd name="T8" fmla="*/ 320 w 347"/>
                <a:gd name="T9" fmla="*/ 105 h 474"/>
                <a:gd name="T10" fmla="*/ 295 w 347"/>
                <a:gd name="T11" fmla="*/ 111 h 474"/>
                <a:gd name="T12" fmla="*/ 263 w 347"/>
                <a:gd name="T13" fmla="*/ 106 h 474"/>
                <a:gd name="T14" fmla="*/ 246 w 347"/>
                <a:gd name="T15" fmla="*/ 90 h 474"/>
                <a:gd name="T16" fmla="*/ 238 w 347"/>
                <a:gd name="T17" fmla="*/ 74 h 474"/>
                <a:gd name="T18" fmla="*/ 231 w 347"/>
                <a:gd name="T19" fmla="*/ 68 h 474"/>
                <a:gd name="T20" fmla="*/ 224 w 347"/>
                <a:gd name="T21" fmla="*/ 67 h 474"/>
                <a:gd name="T22" fmla="*/ 198 w 347"/>
                <a:gd name="T23" fmla="*/ 76 h 474"/>
                <a:gd name="T24" fmla="*/ 170 w 347"/>
                <a:gd name="T25" fmla="*/ 94 h 474"/>
                <a:gd name="T26" fmla="*/ 159 w 347"/>
                <a:gd name="T27" fmla="*/ 405 h 474"/>
                <a:gd name="T28" fmla="*/ 164 w 347"/>
                <a:gd name="T29" fmla="*/ 426 h 474"/>
                <a:gd name="T30" fmla="*/ 175 w 347"/>
                <a:gd name="T31" fmla="*/ 434 h 474"/>
                <a:gd name="T32" fmla="*/ 227 w 347"/>
                <a:gd name="T33" fmla="*/ 474 h 474"/>
                <a:gd name="T34" fmla="*/ 1 w 347"/>
                <a:gd name="T35" fmla="*/ 434 h 474"/>
                <a:gd name="T36" fmla="*/ 51 w 347"/>
                <a:gd name="T37" fmla="*/ 431 h 474"/>
                <a:gd name="T38" fmla="*/ 60 w 347"/>
                <a:gd name="T39" fmla="*/ 418 h 474"/>
                <a:gd name="T40" fmla="*/ 61 w 347"/>
                <a:gd name="T41" fmla="*/ 402 h 474"/>
                <a:gd name="T42" fmla="*/ 62 w 347"/>
                <a:gd name="T43" fmla="*/ 112 h 474"/>
                <a:gd name="T44" fmla="*/ 61 w 347"/>
                <a:gd name="T45" fmla="*/ 90 h 474"/>
                <a:gd name="T46" fmla="*/ 49 w 347"/>
                <a:gd name="T47" fmla="*/ 73 h 474"/>
                <a:gd name="T48" fmla="*/ 0 w 347"/>
                <a:gd name="T49" fmla="*/ 72 h 474"/>
                <a:gd name="T50" fmla="*/ 153 w 347"/>
                <a:gd name="T51" fmla="*/ 25 h 474"/>
                <a:gd name="T52" fmla="*/ 158 w 347"/>
                <a:gd name="T53" fmla="*/ 29 h 474"/>
                <a:gd name="T54" fmla="*/ 160 w 347"/>
                <a:gd name="T55" fmla="*/ 35 h 474"/>
                <a:gd name="T56" fmla="*/ 159 w 347"/>
                <a:gd name="T57" fmla="*/ 38 h 474"/>
                <a:gd name="T58" fmla="*/ 180 w 347"/>
                <a:gd name="T59" fmla="*/ 38 h 474"/>
                <a:gd name="T60" fmla="*/ 230 w 347"/>
                <a:gd name="T61" fmla="*/ 11 h 474"/>
                <a:gd name="T62" fmla="*/ 284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43"/>
            <p:cNvSpPr>
              <a:spLocks/>
            </p:cNvSpPr>
            <p:nvPr/>
          </p:nvSpPr>
          <p:spPr bwMode="auto">
            <a:xfrm>
              <a:off x="911" y="1201"/>
              <a:ext cx="226" cy="449"/>
            </a:xfrm>
            <a:custGeom>
              <a:avLst/>
              <a:gdLst>
                <a:gd name="T0" fmla="*/ 0 w 226"/>
                <a:gd name="T1" fmla="*/ 0 h 449"/>
                <a:gd name="T2" fmla="*/ 163 w 226"/>
                <a:gd name="T3" fmla="*/ 0 h 449"/>
                <a:gd name="T4" fmla="*/ 166 w 226"/>
                <a:gd name="T5" fmla="*/ 2 h 449"/>
                <a:gd name="T6" fmla="*/ 167 w 226"/>
                <a:gd name="T7" fmla="*/ 3 h 449"/>
                <a:gd name="T8" fmla="*/ 168 w 226"/>
                <a:gd name="T9" fmla="*/ 5 h 449"/>
                <a:gd name="T10" fmla="*/ 168 w 226"/>
                <a:gd name="T11" fmla="*/ 15 h 449"/>
                <a:gd name="T12" fmla="*/ 167 w 226"/>
                <a:gd name="T13" fmla="*/ 24 h 449"/>
                <a:gd name="T14" fmla="*/ 167 w 226"/>
                <a:gd name="T15" fmla="*/ 40 h 449"/>
                <a:gd name="T16" fmla="*/ 166 w 226"/>
                <a:gd name="T17" fmla="*/ 62 h 449"/>
                <a:gd name="T18" fmla="*/ 166 w 226"/>
                <a:gd name="T19" fmla="*/ 380 h 449"/>
                <a:gd name="T20" fmla="*/ 167 w 226"/>
                <a:gd name="T21" fmla="*/ 393 h 449"/>
                <a:gd name="T22" fmla="*/ 171 w 226"/>
                <a:gd name="T23" fmla="*/ 401 h 449"/>
                <a:gd name="T24" fmla="*/ 175 w 226"/>
                <a:gd name="T25" fmla="*/ 406 h 449"/>
                <a:gd name="T26" fmla="*/ 183 w 226"/>
                <a:gd name="T27" fmla="*/ 409 h 449"/>
                <a:gd name="T28" fmla="*/ 226 w 226"/>
                <a:gd name="T29" fmla="*/ 409 h 449"/>
                <a:gd name="T30" fmla="*/ 226 w 226"/>
                <a:gd name="T31" fmla="*/ 449 h 449"/>
                <a:gd name="T32" fmla="*/ 9 w 226"/>
                <a:gd name="T33" fmla="*/ 449 h 449"/>
                <a:gd name="T34" fmla="*/ 9 w 226"/>
                <a:gd name="T35" fmla="*/ 409 h 449"/>
                <a:gd name="T36" fmla="*/ 46 w 226"/>
                <a:gd name="T37" fmla="*/ 409 h 449"/>
                <a:gd name="T38" fmla="*/ 57 w 226"/>
                <a:gd name="T39" fmla="*/ 406 h 449"/>
                <a:gd name="T40" fmla="*/ 64 w 226"/>
                <a:gd name="T41" fmla="*/ 400 h 449"/>
                <a:gd name="T42" fmla="*/ 68 w 226"/>
                <a:gd name="T43" fmla="*/ 389 h 449"/>
                <a:gd name="T44" fmla="*/ 68 w 226"/>
                <a:gd name="T45" fmla="*/ 388 h 449"/>
                <a:gd name="T46" fmla="*/ 69 w 226"/>
                <a:gd name="T47" fmla="*/ 385 h 449"/>
                <a:gd name="T48" fmla="*/ 69 w 226"/>
                <a:gd name="T49" fmla="*/ 72 h 449"/>
                <a:gd name="T50" fmla="*/ 68 w 226"/>
                <a:gd name="T51" fmla="*/ 59 h 449"/>
                <a:gd name="T52" fmla="*/ 68 w 226"/>
                <a:gd name="T53" fmla="*/ 54 h 449"/>
                <a:gd name="T54" fmla="*/ 63 w 226"/>
                <a:gd name="T55" fmla="*/ 47 h 449"/>
                <a:gd name="T56" fmla="*/ 56 w 226"/>
                <a:gd name="T57" fmla="*/ 42 h 449"/>
                <a:gd name="T58" fmla="*/ 46 w 226"/>
                <a:gd name="T59" fmla="*/ 41 h 449"/>
                <a:gd name="T60" fmla="*/ 0 w 226"/>
                <a:gd name="T61" fmla="*/ 40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44"/>
            <p:cNvSpPr>
              <a:spLocks noEditPoints="1"/>
            </p:cNvSpPr>
            <p:nvPr/>
          </p:nvSpPr>
          <p:spPr bwMode="auto">
            <a:xfrm>
              <a:off x="2819" y="1026"/>
              <a:ext cx="507" cy="624"/>
            </a:xfrm>
            <a:custGeom>
              <a:avLst/>
              <a:gdLst>
                <a:gd name="T0" fmla="*/ 177 w 507"/>
                <a:gd name="T1" fmla="*/ 511 h 624"/>
                <a:gd name="T2" fmla="*/ 181 w 507"/>
                <a:gd name="T3" fmla="*/ 550 h 624"/>
                <a:gd name="T4" fmla="*/ 197 w 507"/>
                <a:gd name="T5" fmla="*/ 570 h 624"/>
                <a:gd name="T6" fmla="*/ 235 w 507"/>
                <a:gd name="T7" fmla="*/ 577 h 624"/>
                <a:gd name="T8" fmla="*/ 296 w 507"/>
                <a:gd name="T9" fmla="*/ 576 h 624"/>
                <a:gd name="T10" fmla="*/ 345 w 507"/>
                <a:gd name="T11" fmla="*/ 561 h 624"/>
                <a:gd name="T12" fmla="*/ 378 w 507"/>
                <a:gd name="T13" fmla="*/ 532 h 624"/>
                <a:gd name="T14" fmla="*/ 394 w 507"/>
                <a:gd name="T15" fmla="*/ 488 h 624"/>
                <a:gd name="T16" fmla="*/ 394 w 507"/>
                <a:gd name="T17" fmla="*/ 427 h 624"/>
                <a:gd name="T18" fmla="*/ 379 w 507"/>
                <a:gd name="T19" fmla="*/ 375 h 624"/>
                <a:gd name="T20" fmla="*/ 346 w 507"/>
                <a:gd name="T21" fmla="*/ 342 h 624"/>
                <a:gd name="T22" fmla="*/ 295 w 507"/>
                <a:gd name="T23" fmla="*/ 327 h 624"/>
                <a:gd name="T24" fmla="*/ 177 w 507"/>
                <a:gd name="T25" fmla="*/ 325 h 624"/>
                <a:gd name="T26" fmla="*/ 194 w 507"/>
                <a:gd name="T27" fmla="*/ 49 h 624"/>
                <a:gd name="T28" fmla="*/ 177 w 507"/>
                <a:gd name="T29" fmla="*/ 277 h 624"/>
                <a:gd name="T30" fmla="*/ 280 w 507"/>
                <a:gd name="T31" fmla="*/ 275 h 624"/>
                <a:gd name="T32" fmla="*/ 328 w 507"/>
                <a:gd name="T33" fmla="*/ 256 h 624"/>
                <a:gd name="T34" fmla="*/ 358 w 507"/>
                <a:gd name="T35" fmla="*/ 220 h 624"/>
                <a:gd name="T36" fmla="*/ 368 w 507"/>
                <a:gd name="T37" fmla="*/ 167 h 624"/>
                <a:gd name="T38" fmla="*/ 362 w 507"/>
                <a:gd name="T39" fmla="*/ 110 h 624"/>
                <a:gd name="T40" fmla="*/ 341 w 507"/>
                <a:gd name="T41" fmla="*/ 74 h 624"/>
                <a:gd name="T42" fmla="*/ 303 w 507"/>
                <a:gd name="T43" fmla="*/ 54 h 624"/>
                <a:gd name="T44" fmla="*/ 245 w 507"/>
                <a:gd name="T45" fmla="*/ 48 h 624"/>
                <a:gd name="T46" fmla="*/ 0 w 507"/>
                <a:gd name="T47" fmla="*/ 0 h 624"/>
                <a:gd name="T48" fmla="*/ 299 w 507"/>
                <a:gd name="T49" fmla="*/ 3 h 624"/>
                <a:gd name="T50" fmla="*/ 376 w 507"/>
                <a:gd name="T51" fmla="*/ 17 h 624"/>
                <a:gd name="T52" fmla="*/ 431 w 507"/>
                <a:gd name="T53" fmla="*/ 47 h 624"/>
                <a:gd name="T54" fmla="*/ 464 w 507"/>
                <a:gd name="T55" fmla="*/ 91 h 624"/>
                <a:gd name="T56" fmla="*/ 475 w 507"/>
                <a:gd name="T57" fmla="*/ 150 h 624"/>
                <a:gd name="T58" fmla="*/ 464 w 507"/>
                <a:gd name="T59" fmla="*/ 209 h 624"/>
                <a:gd name="T60" fmla="*/ 430 w 507"/>
                <a:gd name="T61" fmla="*/ 254 h 624"/>
                <a:gd name="T62" fmla="*/ 372 w 507"/>
                <a:gd name="T63" fmla="*/ 285 h 624"/>
                <a:gd name="T64" fmla="*/ 376 w 507"/>
                <a:gd name="T65" fmla="*/ 302 h 624"/>
                <a:gd name="T66" fmla="*/ 439 w 507"/>
                <a:gd name="T67" fmla="*/ 325 h 624"/>
                <a:gd name="T68" fmla="*/ 482 w 507"/>
                <a:gd name="T69" fmla="*/ 363 h 624"/>
                <a:gd name="T70" fmla="*/ 504 w 507"/>
                <a:gd name="T71" fmla="*/ 416 h 624"/>
                <a:gd name="T72" fmla="*/ 503 w 507"/>
                <a:gd name="T73" fmla="*/ 483 h 624"/>
                <a:gd name="T74" fmla="*/ 478 w 507"/>
                <a:gd name="T75" fmla="*/ 542 h 624"/>
                <a:gd name="T76" fmla="*/ 431 w 507"/>
                <a:gd name="T77" fmla="*/ 587 h 624"/>
                <a:gd name="T78" fmla="*/ 362 w 507"/>
                <a:gd name="T79" fmla="*/ 614 h 624"/>
                <a:gd name="T80" fmla="*/ 274 w 507"/>
                <a:gd name="T81" fmla="*/ 624 h 624"/>
                <a:gd name="T82" fmla="*/ 0 w 507"/>
                <a:gd name="T83" fmla="*/ 577 h 624"/>
                <a:gd name="T84" fmla="*/ 59 w 507"/>
                <a:gd name="T85" fmla="*/ 576 h 624"/>
                <a:gd name="T86" fmla="*/ 71 w 507"/>
                <a:gd name="T87" fmla="*/ 559 h 624"/>
                <a:gd name="T88" fmla="*/ 72 w 507"/>
                <a:gd name="T89" fmla="*/ 79 h 624"/>
                <a:gd name="T90" fmla="*/ 68 w 507"/>
                <a:gd name="T91" fmla="*/ 59 h 624"/>
                <a:gd name="T92" fmla="*/ 57 w 507"/>
                <a:gd name="T93" fmla="*/ 49 h 624"/>
                <a:gd name="T94" fmla="*/ 0 w 507"/>
                <a:gd name="T95" fmla="*/ 48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45"/>
            <p:cNvSpPr>
              <a:spLocks/>
            </p:cNvSpPr>
            <p:nvPr/>
          </p:nvSpPr>
          <p:spPr bwMode="auto">
            <a:xfrm>
              <a:off x="3589" y="1176"/>
              <a:ext cx="346" cy="474"/>
            </a:xfrm>
            <a:custGeom>
              <a:avLst/>
              <a:gdLst>
                <a:gd name="T0" fmla="*/ 284 w 346"/>
                <a:gd name="T1" fmla="*/ 0 h 474"/>
                <a:gd name="T2" fmla="*/ 306 w 346"/>
                <a:gd name="T3" fmla="*/ 2 h 474"/>
                <a:gd name="T4" fmla="*/ 323 w 346"/>
                <a:gd name="T5" fmla="*/ 10 h 474"/>
                <a:gd name="T6" fmla="*/ 335 w 346"/>
                <a:gd name="T7" fmla="*/ 22 h 474"/>
                <a:gd name="T8" fmla="*/ 344 w 346"/>
                <a:gd name="T9" fmla="*/ 38 h 474"/>
                <a:gd name="T10" fmla="*/ 346 w 346"/>
                <a:gd name="T11" fmla="*/ 57 h 474"/>
                <a:gd name="T12" fmla="*/ 344 w 346"/>
                <a:gd name="T13" fmla="*/ 74 h 474"/>
                <a:gd name="T14" fmla="*/ 339 w 346"/>
                <a:gd name="T15" fmla="*/ 88 h 474"/>
                <a:gd name="T16" fmla="*/ 330 w 346"/>
                <a:gd name="T17" fmla="*/ 98 h 474"/>
                <a:gd name="T18" fmla="*/ 319 w 346"/>
                <a:gd name="T19" fmla="*/ 105 h 474"/>
                <a:gd name="T20" fmla="*/ 307 w 346"/>
                <a:gd name="T21" fmla="*/ 110 h 474"/>
                <a:gd name="T22" fmla="*/ 295 w 346"/>
                <a:gd name="T23" fmla="*/ 111 h 474"/>
                <a:gd name="T24" fmla="*/ 277 w 346"/>
                <a:gd name="T25" fmla="*/ 110 h 474"/>
                <a:gd name="T26" fmla="*/ 263 w 346"/>
                <a:gd name="T27" fmla="*/ 106 h 474"/>
                <a:gd name="T28" fmla="*/ 253 w 346"/>
                <a:gd name="T29" fmla="*/ 99 h 474"/>
                <a:gd name="T30" fmla="*/ 246 w 346"/>
                <a:gd name="T31" fmla="*/ 90 h 474"/>
                <a:gd name="T32" fmla="*/ 240 w 346"/>
                <a:gd name="T33" fmla="*/ 79 h 474"/>
                <a:gd name="T34" fmla="*/ 237 w 346"/>
                <a:gd name="T35" fmla="*/ 74 h 474"/>
                <a:gd name="T36" fmla="*/ 235 w 346"/>
                <a:gd name="T37" fmla="*/ 71 h 474"/>
                <a:gd name="T38" fmla="*/ 231 w 346"/>
                <a:gd name="T39" fmla="*/ 68 h 474"/>
                <a:gd name="T40" fmla="*/ 228 w 346"/>
                <a:gd name="T41" fmla="*/ 67 h 474"/>
                <a:gd name="T42" fmla="*/ 224 w 346"/>
                <a:gd name="T43" fmla="*/ 67 h 474"/>
                <a:gd name="T44" fmla="*/ 213 w 346"/>
                <a:gd name="T45" fmla="*/ 70 h 474"/>
                <a:gd name="T46" fmla="*/ 198 w 346"/>
                <a:gd name="T47" fmla="*/ 76 h 474"/>
                <a:gd name="T48" fmla="*/ 183 w 346"/>
                <a:gd name="T49" fmla="*/ 83 h 474"/>
                <a:gd name="T50" fmla="*/ 170 w 346"/>
                <a:gd name="T51" fmla="*/ 94 h 474"/>
                <a:gd name="T52" fmla="*/ 158 w 346"/>
                <a:gd name="T53" fmla="*/ 104 h 474"/>
                <a:gd name="T54" fmla="*/ 158 w 346"/>
                <a:gd name="T55" fmla="*/ 400 h 474"/>
                <a:gd name="T56" fmla="*/ 159 w 346"/>
                <a:gd name="T57" fmla="*/ 405 h 474"/>
                <a:gd name="T58" fmla="*/ 160 w 346"/>
                <a:gd name="T59" fmla="*/ 418 h 474"/>
                <a:gd name="T60" fmla="*/ 164 w 346"/>
                <a:gd name="T61" fmla="*/ 426 h 474"/>
                <a:gd name="T62" fmla="*/ 169 w 346"/>
                <a:gd name="T63" fmla="*/ 431 h 474"/>
                <a:gd name="T64" fmla="*/ 175 w 346"/>
                <a:gd name="T65" fmla="*/ 434 h 474"/>
                <a:gd name="T66" fmla="*/ 226 w 346"/>
                <a:gd name="T67" fmla="*/ 434 h 474"/>
                <a:gd name="T68" fmla="*/ 226 w 346"/>
                <a:gd name="T69" fmla="*/ 474 h 474"/>
                <a:gd name="T70" fmla="*/ 1 w 346"/>
                <a:gd name="T71" fmla="*/ 474 h 474"/>
                <a:gd name="T72" fmla="*/ 1 w 346"/>
                <a:gd name="T73" fmla="*/ 434 h 474"/>
                <a:gd name="T74" fmla="*/ 45 w 346"/>
                <a:gd name="T75" fmla="*/ 434 h 474"/>
                <a:gd name="T76" fmla="*/ 51 w 346"/>
                <a:gd name="T77" fmla="*/ 431 h 474"/>
                <a:gd name="T78" fmla="*/ 56 w 346"/>
                <a:gd name="T79" fmla="*/ 426 h 474"/>
                <a:gd name="T80" fmla="*/ 60 w 346"/>
                <a:gd name="T81" fmla="*/ 418 h 474"/>
                <a:gd name="T82" fmla="*/ 61 w 346"/>
                <a:gd name="T83" fmla="*/ 404 h 474"/>
                <a:gd name="T84" fmla="*/ 61 w 346"/>
                <a:gd name="T85" fmla="*/ 92 h 474"/>
                <a:gd name="T86" fmla="*/ 60 w 346"/>
                <a:gd name="T87" fmla="*/ 90 h 474"/>
                <a:gd name="T88" fmla="*/ 56 w 346"/>
                <a:gd name="T89" fmla="*/ 79 h 474"/>
                <a:gd name="T90" fmla="*/ 49 w 346"/>
                <a:gd name="T91" fmla="*/ 73 h 474"/>
                <a:gd name="T92" fmla="*/ 38 w 346"/>
                <a:gd name="T93" fmla="*/ 72 h 474"/>
                <a:gd name="T94" fmla="*/ 0 w 346"/>
                <a:gd name="T95" fmla="*/ 72 h 474"/>
                <a:gd name="T96" fmla="*/ 0 w 346"/>
                <a:gd name="T97" fmla="*/ 25 h 474"/>
                <a:gd name="T98" fmla="*/ 153 w 346"/>
                <a:gd name="T99" fmla="*/ 25 h 474"/>
                <a:gd name="T100" fmla="*/ 155 w 346"/>
                <a:gd name="T101" fmla="*/ 27 h 474"/>
                <a:gd name="T102" fmla="*/ 158 w 346"/>
                <a:gd name="T103" fmla="*/ 29 h 474"/>
                <a:gd name="T104" fmla="*/ 159 w 346"/>
                <a:gd name="T105" fmla="*/ 32 h 474"/>
                <a:gd name="T106" fmla="*/ 160 w 346"/>
                <a:gd name="T107" fmla="*/ 35 h 474"/>
                <a:gd name="T108" fmla="*/ 160 w 346"/>
                <a:gd name="T109" fmla="*/ 36 h 474"/>
                <a:gd name="T110" fmla="*/ 159 w 346"/>
                <a:gd name="T111" fmla="*/ 38 h 474"/>
                <a:gd name="T112" fmla="*/ 159 w 346"/>
                <a:gd name="T113" fmla="*/ 54 h 474"/>
                <a:gd name="T114" fmla="*/ 180 w 346"/>
                <a:gd name="T115" fmla="*/ 38 h 474"/>
                <a:gd name="T116" fmla="*/ 204 w 346"/>
                <a:gd name="T117" fmla="*/ 23 h 474"/>
                <a:gd name="T118" fmla="*/ 230 w 346"/>
                <a:gd name="T119" fmla="*/ 11 h 474"/>
                <a:gd name="T120" fmla="*/ 257 w 346"/>
                <a:gd name="T121" fmla="*/ 2 h 474"/>
                <a:gd name="T122" fmla="*/ 284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46"/>
            <p:cNvSpPr>
              <a:spLocks/>
            </p:cNvSpPr>
            <p:nvPr/>
          </p:nvSpPr>
          <p:spPr bwMode="auto">
            <a:xfrm>
              <a:off x="3345" y="1201"/>
              <a:ext cx="225" cy="449"/>
            </a:xfrm>
            <a:custGeom>
              <a:avLst/>
              <a:gdLst>
                <a:gd name="T0" fmla="*/ 0 w 225"/>
                <a:gd name="T1" fmla="*/ 0 h 449"/>
                <a:gd name="T2" fmla="*/ 162 w 225"/>
                <a:gd name="T3" fmla="*/ 0 h 449"/>
                <a:gd name="T4" fmla="*/ 164 w 225"/>
                <a:gd name="T5" fmla="*/ 2 h 449"/>
                <a:gd name="T6" fmla="*/ 165 w 225"/>
                <a:gd name="T7" fmla="*/ 2 h 449"/>
                <a:gd name="T8" fmla="*/ 167 w 225"/>
                <a:gd name="T9" fmla="*/ 3 h 449"/>
                <a:gd name="T10" fmla="*/ 168 w 225"/>
                <a:gd name="T11" fmla="*/ 5 h 449"/>
                <a:gd name="T12" fmla="*/ 168 w 225"/>
                <a:gd name="T13" fmla="*/ 15 h 449"/>
                <a:gd name="T14" fmla="*/ 167 w 225"/>
                <a:gd name="T15" fmla="*/ 24 h 449"/>
                <a:gd name="T16" fmla="*/ 167 w 225"/>
                <a:gd name="T17" fmla="*/ 40 h 449"/>
                <a:gd name="T18" fmla="*/ 165 w 225"/>
                <a:gd name="T19" fmla="*/ 62 h 449"/>
                <a:gd name="T20" fmla="*/ 165 w 225"/>
                <a:gd name="T21" fmla="*/ 380 h 449"/>
                <a:gd name="T22" fmla="*/ 167 w 225"/>
                <a:gd name="T23" fmla="*/ 393 h 449"/>
                <a:gd name="T24" fmla="*/ 170 w 225"/>
                <a:gd name="T25" fmla="*/ 401 h 449"/>
                <a:gd name="T26" fmla="*/ 175 w 225"/>
                <a:gd name="T27" fmla="*/ 406 h 449"/>
                <a:gd name="T28" fmla="*/ 183 w 225"/>
                <a:gd name="T29" fmla="*/ 409 h 449"/>
                <a:gd name="T30" fmla="*/ 225 w 225"/>
                <a:gd name="T31" fmla="*/ 409 h 449"/>
                <a:gd name="T32" fmla="*/ 225 w 225"/>
                <a:gd name="T33" fmla="*/ 449 h 449"/>
                <a:gd name="T34" fmla="*/ 9 w 225"/>
                <a:gd name="T35" fmla="*/ 449 h 449"/>
                <a:gd name="T36" fmla="*/ 9 w 225"/>
                <a:gd name="T37" fmla="*/ 409 h 449"/>
                <a:gd name="T38" fmla="*/ 46 w 225"/>
                <a:gd name="T39" fmla="*/ 409 h 449"/>
                <a:gd name="T40" fmla="*/ 57 w 225"/>
                <a:gd name="T41" fmla="*/ 406 h 449"/>
                <a:gd name="T42" fmla="*/ 64 w 225"/>
                <a:gd name="T43" fmla="*/ 400 h 449"/>
                <a:gd name="T44" fmla="*/ 68 w 225"/>
                <a:gd name="T45" fmla="*/ 389 h 449"/>
                <a:gd name="T46" fmla="*/ 68 w 225"/>
                <a:gd name="T47" fmla="*/ 385 h 449"/>
                <a:gd name="T48" fmla="*/ 69 w 225"/>
                <a:gd name="T49" fmla="*/ 384 h 449"/>
                <a:gd name="T50" fmla="*/ 69 w 225"/>
                <a:gd name="T51" fmla="*/ 70 h 449"/>
                <a:gd name="T52" fmla="*/ 68 w 225"/>
                <a:gd name="T53" fmla="*/ 59 h 449"/>
                <a:gd name="T54" fmla="*/ 68 w 225"/>
                <a:gd name="T55" fmla="*/ 56 h 449"/>
                <a:gd name="T56" fmla="*/ 66 w 225"/>
                <a:gd name="T57" fmla="*/ 54 h 449"/>
                <a:gd name="T58" fmla="*/ 63 w 225"/>
                <a:gd name="T59" fmla="*/ 47 h 449"/>
                <a:gd name="T60" fmla="*/ 55 w 225"/>
                <a:gd name="T61" fmla="*/ 42 h 449"/>
                <a:gd name="T62" fmla="*/ 46 w 225"/>
                <a:gd name="T63" fmla="*/ 41 h 449"/>
                <a:gd name="T64" fmla="*/ 0 w 225"/>
                <a:gd name="T65" fmla="*/ 40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47"/>
            <p:cNvSpPr>
              <a:spLocks noEditPoints="1"/>
            </p:cNvSpPr>
            <p:nvPr/>
          </p:nvSpPr>
          <p:spPr bwMode="auto">
            <a:xfrm>
              <a:off x="1499" y="962"/>
              <a:ext cx="489" cy="699"/>
            </a:xfrm>
            <a:custGeom>
              <a:avLst/>
              <a:gdLst>
                <a:gd name="T0" fmla="*/ 217 w 489"/>
                <a:gd name="T1" fmla="*/ 268 h 699"/>
                <a:gd name="T2" fmla="*/ 165 w 489"/>
                <a:gd name="T3" fmla="*/ 286 h 699"/>
                <a:gd name="T4" fmla="*/ 130 w 489"/>
                <a:gd name="T5" fmla="*/ 323 h 699"/>
                <a:gd name="T6" fmla="*/ 109 w 489"/>
                <a:gd name="T7" fmla="*/ 380 h 699"/>
                <a:gd name="T8" fmla="*/ 102 w 489"/>
                <a:gd name="T9" fmla="*/ 458 h 699"/>
                <a:gd name="T10" fmla="*/ 109 w 489"/>
                <a:gd name="T11" fmla="*/ 535 h 699"/>
                <a:gd name="T12" fmla="*/ 134 w 489"/>
                <a:gd name="T13" fmla="*/ 589 h 699"/>
                <a:gd name="T14" fmla="*/ 174 w 489"/>
                <a:gd name="T15" fmla="*/ 619 h 699"/>
                <a:gd name="T16" fmla="*/ 231 w 489"/>
                <a:gd name="T17" fmla="*/ 630 h 699"/>
                <a:gd name="T18" fmla="*/ 279 w 489"/>
                <a:gd name="T19" fmla="*/ 624 h 699"/>
                <a:gd name="T20" fmla="*/ 312 w 489"/>
                <a:gd name="T21" fmla="*/ 612 h 699"/>
                <a:gd name="T22" fmla="*/ 329 w 489"/>
                <a:gd name="T23" fmla="*/ 605 h 699"/>
                <a:gd name="T24" fmla="*/ 332 w 489"/>
                <a:gd name="T25" fmla="*/ 297 h 699"/>
                <a:gd name="T26" fmla="*/ 294 w 489"/>
                <a:gd name="T27" fmla="*/ 273 h 699"/>
                <a:gd name="T28" fmla="*/ 249 w 489"/>
                <a:gd name="T29" fmla="*/ 265 h 699"/>
                <a:gd name="T30" fmla="*/ 425 w 489"/>
                <a:gd name="T31" fmla="*/ 0 h 699"/>
                <a:gd name="T32" fmla="*/ 432 w 489"/>
                <a:gd name="T33" fmla="*/ 7 h 699"/>
                <a:gd name="T34" fmla="*/ 431 w 489"/>
                <a:gd name="T35" fmla="*/ 14 h 699"/>
                <a:gd name="T36" fmla="*/ 430 w 489"/>
                <a:gd name="T37" fmla="*/ 30 h 699"/>
                <a:gd name="T38" fmla="*/ 429 w 489"/>
                <a:gd name="T39" fmla="*/ 79 h 699"/>
                <a:gd name="T40" fmla="*/ 430 w 489"/>
                <a:gd name="T41" fmla="*/ 608 h 699"/>
                <a:gd name="T42" fmla="*/ 435 w 489"/>
                <a:gd name="T43" fmla="*/ 632 h 699"/>
                <a:gd name="T44" fmla="*/ 446 w 489"/>
                <a:gd name="T45" fmla="*/ 639 h 699"/>
                <a:gd name="T46" fmla="*/ 474 w 489"/>
                <a:gd name="T47" fmla="*/ 640 h 699"/>
                <a:gd name="T48" fmla="*/ 489 w 489"/>
                <a:gd name="T49" fmla="*/ 687 h 699"/>
                <a:gd name="T50" fmla="*/ 337 w 489"/>
                <a:gd name="T51" fmla="*/ 678 h 699"/>
                <a:gd name="T52" fmla="*/ 313 w 489"/>
                <a:gd name="T53" fmla="*/ 662 h 699"/>
                <a:gd name="T54" fmla="*/ 253 w 489"/>
                <a:gd name="T55" fmla="*/ 688 h 699"/>
                <a:gd name="T56" fmla="*/ 182 w 489"/>
                <a:gd name="T57" fmla="*/ 699 h 699"/>
                <a:gd name="T58" fmla="*/ 140 w 489"/>
                <a:gd name="T59" fmla="*/ 694 h 699"/>
                <a:gd name="T60" fmla="*/ 98 w 489"/>
                <a:gd name="T61" fmla="*/ 676 h 699"/>
                <a:gd name="T62" fmla="*/ 60 w 489"/>
                <a:gd name="T63" fmla="*/ 646 h 699"/>
                <a:gd name="T64" fmla="*/ 28 w 489"/>
                <a:gd name="T65" fmla="*/ 601 h 699"/>
                <a:gd name="T66" fmla="*/ 7 w 489"/>
                <a:gd name="T67" fmla="*/ 540 h 699"/>
                <a:gd name="T68" fmla="*/ 0 w 489"/>
                <a:gd name="T69" fmla="*/ 461 h 699"/>
                <a:gd name="T70" fmla="*/ 9 w 489"/>
                <a:gd name="T71" fmla="*/ 385 h 699"/>
                <a:gd name="T72" fmla="*/ 33 w 489"/>
                <a:gd name="T73" fmla="*/ 325 h 699"/>
                <a:gd name="T74" fmla="*/ 70 w 489"/>
                <a:gd name="T75" fmla="*/ 280 h 699"/>
                <a:gd name="T76" fmla="*/ 116 w 489"/>
                <a:gd name="T77" fmla="*/ 247 h 699"/>
                <a:gd name="T78" fmla="*/ 170 w 489"/>
                <a:gd name="T79" fmla="*/ 226 h 699"/>
                <a:gd name="T80" fmla="*/ 227 w 489"/>
                <a:gd name="T81" fmla="*/ 216 h 699"/>
                <a:gd name="T82" fmla="*/ 282 w 489"/>
                <a:gd name="T83" fmla="*/ 216 h 699"/>
                <a:gd name="T84" fmla="*/ 334 w 489"/>
                <a:gd name="T85" fmla="*/ 224 h 699"/>
                <a:gd name="T86" fmla="*/ 332 w 489"/>
                <a:gd name="T87" fmla="*/ 67 h 699"/>
                <a:gd name="T88" fmla="*/ 324 w 489"/>
                <a:gd name="T89" fmla="*/ 52 h 699"/>
                <a:gd name="T90" fmla="*/ 316 w 489"/>
                <a:gd name="T91" fmla="*/ 48 h 699"/>
                <a:gd name="T92" fmla="*/ 261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6" name="Freeform 48"/>
            <p:cNvSpPr>
              <a:spLocks noEditPoints="1"/>
            </p:cNvSpPr>
            <p:nvPr/>
          </p:nvSpPr>
          <p:spPr bwMode="auto">
            <a:xfrm>
              <a:off x="3933" y="962"/>
              <a:ext cx="488" cy="699"/>
            </a:xfrm>
            <a:custGeom>
              <a:avLst/>
              <a:gdLst>
                <a:gd name="T0" fmla="*/ 217 w 488"/>
                <a:gd name="T1" fmla="*/ 268 h 699"/>
                <a:gd name="T2" fmla="*/ 165 w 488"/>
                <a:gd name="T3" fmla="*/ 286 h 699"/>
                <a:gd name="T4" fmla="*/ 130 w 488"/>
                <a:gd name="T5" fmla="*/ 323 h 699"/>
                <a:gd name="T6" fmla="*/ 109 w 488"/>
                <a:gd name="T7" fmla="*/ 380 h 699"/>
                <a:gd name="T8" fmla="*/ 101 w 488"/>
                <a:gd name="T9" fmla="*/ 458 h 699"/>
                <a:gd name="T10" fmla="*/ 109 w 488"/>
                <a:gd name="T11" fmla="*/ 535 h 699"/>
                <a:gd name="T12" fmla="*/ 133 w 488"/>
                <a:gd name="T13" fmla="*/ 589 h 699"/>
                <a:gd name="T14" fmla="*/ 174 w 488"/>
                <a:gd name="T15" fmla="*/ 619 h 699"/>
                <a:gd name="T16" fmla="*/ 231 w 488"/>
                <a:gd name="T17" fmla="*/ 630 h 699"/>
                <a:gd name="T18" fmla="*/ 279 w 488"/>
                <a:gd name="T19" fmla="*/ 624 h 699"/>
                <a:gd name="T20" fmla="*/ 312 w 488"/>
                <a:gd name="T21" fmla="*/ 612 h 699"/>
                <a:gd name="T22" fmla="*/ 329 w 488"/>
                <a:gd name="T23" fmla="*/ 605 h 699"/>
                <a:gd name="T24" fmla="*/ 332 w 488"/>
                <a:gd name="T25" fmla="*/ 297 h 699"/>
                <a:gd name="T26" fmla="*/ 294 w 488"/>
                <a:gd name="T27" fmla="*/ 273 h 699"/>
                <a:gd name="T28" fmla="*/ 248 w 488"/>
                <a:gd name="T29" fmla="*/ 265 h 699"/>
                <a:gd name="T30" fmla="*/ 425 w 488"/>
                <a:gd name="T31" fmla="*/ 0 h 699"/>
                <a:gd name="T32" fmla="*/ 430 w 488"/>
                <a:gd name="T33" fmla="*/ 4 h 699"/>
                <a:gd name="T34" fmla="*/ 432 w 488"/>
                <a:gd name="T35" fmla="*/ 10 h 699"/>
                <a:gd name="T36" fmla="*/ 431 w 488"/>
                <a:gd name="T37" fmla="*/ 14 h 699"/>
                <a:gd name="T38" fmla="*/ 430 w 488"/>
                <a:gd name="T39" fmla="*/ 30 h 699"/>
                <a:gd name="T40" fmla="*/ 428 w 488"/>
                <a:gd name="T41" fmla="*/ 79 h 699"/>
                <a:gd name="T42" fmla="*/ 430 w 488"/>
                <a:gd name="T43" fmla="*/ 608 h 699"/>
                <a:gd name="T44" fmla="*/ 434 w 488"/>
                <a:gd name="T45" fmla="*/ 632 h 699"/>
                <a:gd name="T46" fmla="*/ 445 w 488"/>
                <a:gd name="T47" fmla="*/ 639 h 699"/>
                <a:gd name="T48" fmla="*/ 474 w 488"/>
                <a:gd name="T49" fmla="*/ 640 h 699"/>
                <a:gd name="T50" fmla="*/ 488 w 488"/>
                <a:gd name="T51" fmla="*/ 687 h 699"/>
                <a:gd name="T52" fmla="*/ 337 w 488"/>
                <a:gd name="T53" fmla="*/ 678 h 699"/>
                <a:gd name="T54" fmla="*/ 313 w 488"/>
                <a:gd name="T55" fmla="*/ 662 h 699"/>
                <a:gd name="T56" fmla="*/ 253 w 488"/>
                <a:gd name="T57" fmla="*/ 688 h 699"/>
                <a:gd name="T58" fmla="*/ 182 w 488"/>
                <a:gd name="T59" fmla="*/ 699 h 699"/>
                <a:gd name="T60" fmla="*/ 139 w 488"/>
                <a:gd name="T61" fmla="*/ 694 h 699"/>
                <a:gd name="T62" fmla="*/ 98 w 488"/>
                <a:gd name="T63" fmla="*/ 676 h 699"/>
                <a:gd name="T64" fmla="*/ 60 w 488"/>
                <a:gd name="T65" fmla="*/ 646 h 699"/>
                <a:gd name="T66" fmla="*/ 28 w 488"/>
                <a:gd name="T67" fmla="*/ 601 h 699"/>
                <a:gd name="T68" fmla="*/ 7 w 488"/>
                <a:gd name="T69" fmla="*/ 540 h 699"/>
                <a:gd name="T70" fmla="*/ 0 w 488"/>
                <a:gd name="T71" fmla="*/ 461 h 699"/>
                <a:gd name="T72" fmla="*/ 8 w 488"/>
                <a:gd name="T73" fmla="*/ 385 h 699"/>
                <a:gd name="T74" fmla="*/ 33 w 488"/>
                <a:gd name="T75" fmla="*/ 325 h 699"/>
                <a:gd name="T76" fmla="*/ 70 w 488"/>
                <a:gd name="T77" fmla="*/ 280 h 699"/>
                <a:gd name="T78" fmla="*/ 116 w 488"/>
                <a:gd name="T79" fmla="*/ 247 h 699"/>
                <a:gd name="T80" fmla="*/ 170 w 488"/>
                <a:gd name="T81" fmla="*/ 226 h 699"/>
                <a:gd name="T82" fmla="*/ 226 w 488"/>
                <a:gd name="T83" fmla="*/ 216 h 699"/>
                <a:gd name="T84" fmla="*/ 281 w 488"/>
                <a:gd name="T85" fmla="*/ 216 h 699"/>
                <a:gd name="T86" fmla="*/ 334 w 488"/>
                <a:gd name="T87" fmla="*/ 224 h 699"/>
                <a:gd name="T88" fmla="*/ 332 w 488"/>
                <a:gd name="T89" fmla="*/ 67 h 699"/>
                <a:gd name="T90" fmla="*/ 328 w 488"/>
                <a:gd name="T91" fmla="*/ 56 h 699"/>
                <a:gd name="T92" fmla="*/ 321 w 488"/>
                <a:gd name="T93" fmla="*/ 49 h 699"/>
                <a:gd name="T94" fmla="*/ 261 w 488"/>
                <a:gd name="T95" fmla="*/ 48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7" name="Freeform 49"/>
            <p:cNvSpPr>
              <a:spLocks noEditPoints="1"/>
            </p:cNvSpPr>
            <p:nvPr/>
          </p:nvSpPr>
          <p:spPr bwMode="auto">
            <a:xfrm>
              <a:off x="2106" y="949"/>
              <a:ext cx="570" cy="710"/>
            </a:xfrm>
            <a:custGeom>
              <a:avLst/>
              <a:gdLst>
                <a:gd name="T0" fmla="*/ 200 w 570"/>
                <a:gd name="T1" fmla="*/ 324 h 710"/>
                <a:gd name="T2" fmla="*/ 174 w 570"/>
                <a:gd name="T3" fmla="*/ 335 h 710"/>
                <a:gd name="T4" fmla="*/ 115 w 570"/>
                <a:gd name="T5" fmla="*/ 370 h 710"/>
                <a:gd name="T6" fmla="*/ 70 w 570"/>
                <a:gd name="T7" fmla="*/ 429 h 710"/>
                <a:gd name="T8" fmla="*/ 57 w 570"/>
                <a:gd name="T9" fmla="*/ 517 h 710"/>
                <a:gd name="T10" fmla="*/ 90 w 570"/>
                <a:gd name="T11" fmla="*/ 597 h 710"/>
                <a:gd name="T12" fmla="*/ 156 w 570"/>
                <a:gd name="T13" fmla="*/ 647 h 710"/>
                <a:gd name="T14" fmla="*/ 244 w 570"/>
                <a:gd name="T15" fmla="*/ 657 h 710"/>
                <a:gd name="T16" fmla="*/ 342 w 570"/>
                <a:gd name="T17" fmla="*/ 619 h 710"/>
                <a:gd name="T18" fmla="*/ 344 w 570"/>
                <a:gd name="T19" fmla="*/ 501 h 710"/>
                <a:gd name="T20" fmla="*/ 266 w 570"/>
                <a:gd name="T21" fmla="*/ 401 h 710"/>
                <a:gd name="T22" fmla="*/ 205 w 570"/>
                <a:gd name="T23" fmla="*/ 322 h 710"/>
                <a:gd name="T24" fmla="*/ 223 w 570"/>
                <a:gd name="T25" fmla="*/ 61 h 710"/>
                <a:gd name="T26" fmla="*/ 180 w 570"/>
                <a:gd name="T27" fmla="*/ 98 h 710"/>
                <a:gd name="T28" fmla="*/ 166 w 570"/>
                <a:gd name="T29" fmla="*/ 153 h 710"/>
                <a:gd name="T30" fmla="*/ 194 w 570"/>
                <a:gd name="T31" fmla="*/ 214 h 710"/>
                <a:gd name="T32" fmla="*/ 248 w 570"/>
                <a:gd name="T33" fmla="*/ 245 h 710"/>
                <a:gd name="T34" fmla="*/ 325 w 570"/>
                <a:gd name="T35" fmla="*/ 190 h 710"/>
                <a:gd name="T36" fmla="*/ 349 w 570"/>
                <a:gd name="T37" fmla="*/ 134 h 710"/>
                <a:gd name="T38" fmla="*/ 327 w 570"/>
                <a:gd name="T39" fmla="*/ 80 h 710"/>
                <a:gd name="T40" fmla="*/ 271 w 570"/>
                <a:gd name="T41" fmla="*/ 55 h 710"/>
                <a:gd name="T42" fmla="*/ 279 w 570"/>
                <a:gd name="T43" fmla="*/ 0 h 710"/>
                <a:gd name="T44" fmla="*/ 360 w 570"/>
                <a:gd name="T45" fmla="*/ 31 h 710"/>
                <a:gd name="T46" fmla="*/ 402 w 570"/>
                <a:gd name="T47" fmla="*/ 99 h 710"/>
                <a:gd name="T48" fmla="*/ 393 w 570"/>
                <a:gd name="T49" fmla="*/ 180 h 710"/>
                <a:gd name="T50" fmla="*/ 347 w 570"/>
                <a:gd name="T51" fmla="*/ 243 h 710"/>
                <a:gd name="T52" fmla="*/ 282 w 570"/>
                <a:gd name="T53" fmla="*/ 287 h 710"/>
                <a:gd name="T54" fmla="*/ 311 w 570"/>
                <a:gd name="T55" fmla="*/ 366 h 710"/>
                <a:gd name="T56" fmla="*/ 432 w 570"/>
                <a:gd name="T57" fmla="*/ 518 h 710"/>
                <a:gd name="T58" fmla="*/ 454 w 570"/>
                <a:gd name="T59" fmla="*/ 435 h 710"/>
                <a:gd name="T60" fmla="*/ 457 w 570"/>
                <a:gd name="T61" fmla="*/ 362 h 710"/>
                <a:gd name="T62" fmla="*/ 465 w 570"/>
                <a:gd name="T63" fmla="*/ 349 h 710"/>
                <a:gd name="T64" fmla="*/ 511 w 570"/>
                <a:gd name="T65" fmla="*/ 404 h 710"/>
                <a:gd name="T66" fmla="*/ 501 w 570"/>
                <a:gd name="T67" fmla="*/ 490 h 710"/>
                <a:gd name="T68" fmla="*/ 488 w 570"/>
                <a:gd name="T69" fmla="*/ 585 h 710"/>
                <a:gd name="T70" fmla="*/ 538 w 570"/>
                <a:gd name="T71" fmla="*/ 637 h 710"/>
                <a:gd name="T72" fmla="*/ 570 w 570"/>
                <a:gd name="T73" fmla="*/ 643 h 710"/>
                <a:gd name="T74" fmla="*/ 538 w 570"/>
                <a:gd name="T75" fmla="*/ 697 h 710"/>
                <a:gd name="T76" fmla="*/ 495 w 570"/>
                <a:gd name="T77" fmla="*/ 675 h 710"/>
                <a:gd name="T78" fmla="*/ 432 w 570"/>
                <a:gd name="T79" fmla="*/ 608 h 710"/>
                <a:gd name="T80" fmla="*/ 331 w 570"/>
                <a:gd name="T81" fmla="*/ 684 h 710"/>
                <a:gd name="T82" fmla="*/ 212 w 570"/>
                <a:gd name="T83" fmla="*/ 710 h 710"/>
                <a:gd name="T84" fmla="*/ 139 w 570"/>
                <a:gd name="T85" fmla="*/ 697 h 710"/>
                <a:gd name="T86" fmla="*/ 58 w 570"/>
                <a:gd name="T87" fmla="*/ 646 h 710"/>
                <a:gd name="T88" fmla="*/ 6 w 570"/>
                <a:gd name="T89" fmla="*/ 556 h 710"/>
                <a:gd name="T90" fmla="*/ 5 w 570"/>
                <a:gd name="T91" fmla="*/ 452 h 710"/>
                <a:gd name="T92" fmla="*/ 49 w 570"/>
                <a:gd name="T93" fmla="*/ 363 h 710"/>
                <a:gd name="T94" fmla="*/ 124 w 570"/>
                <a:gd name="T95" fmla="*/ 300 h 710"/>
                <a:gd name="T96" fmla="*/ 168 w 570"/>
                <a:gd name="T97" fmla="*/ 273 h 710"/>
                <a:gd name="T98" fmla="*/ 124 w 570"/>
                <a:gd name="T99" fmla="*/ 211 h 710"/>
                <a:gd name="T100" fmla="*/ 110 w 570"/>
                <a:gd name="T101" fmla="*/ 137 h 710"/>
                <a:gd name="T102" fmla="*/ 139 w 570"/>
                <a:gd name="T103" fmla="*/ 65 h 710"/>
                <a:gd name="T104" fmla="*/ 200 w 570"/>
                <a:gd name="T105" fmla="*/ 13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251"/>
            <a:ext cx="8231188" cy="6604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463" y="1841501"/>
            <a:ext cx="3970337" cy="416242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1440000" indent="-360000">
              <a:defRPr sz="2000"/>
            </a:lvl6pPr>
            <a:lvl7pPr marL="1800000" indent="-360000">
              <a:defRPr sz="2000" baseline="0"/>
            </a:lvl7pPr>
            <a:lvl8pPr marL="2160000" indent="-360000">
              <a:defRPr sz="2000"/>
            </a:lvl8pPr>
            <a:lvl9pPr marL="2520000" indent="-360000"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GB" dirty="0" smtClean="0"/>
              <a:t>Eighth level</a:t>
            </a:r>
          </a:p>
          <a:p>
            <a:pPr lvl="8"/>
            <a:r>
              <a:rPr lang="en-GB" dirty="0" smtClean="0"/>
              <a:t>Ninth level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477838" y="1124744"/>
            <a:ext cx="8208962" cy="373509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GB" sz="2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21" name="Content Placeholder 3"/>
          <p:cNvSpPr>
            <a:spLocks noGrp="1"/>
          </p:cNvSpPr>
          <p:nvPr>
            <p:ph sz="half" idx="14"/>
          </p:nvPr>
        </p:nvSpPr>
        <p:spPr>
          <a:xfrm>
            <a:off x="457201" y="1841501"/>
            <a:ext cx="3970337" cy="416242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1440000" indent="-360000">
              <a:defRPr sz="2000"/>
            </a:lvl6pPr>
            <a:lvl7pPr marL="1800000" indent="-360000">
              <a:defRPr sz="2000" baseline="0"/>
            </a:lvl7pPr>
            <a:lvl8pPr marL="2160000" indent="-360000">
              <a:defRPr sz="2000"/>
            </a:lvl8pPr>
            <a:lvl9pPr marL="2520000" indent="-360000"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GB" dirty="0" smtClean="0"/>
              <a:t>Eighth level</a:t>
            </a:r>
          </a:p>
          <a:p>
            <a:pPr lvl="8"/>
            <a:r>
              <a:rPr lang="en-GB" dirty="0" smtClean="0"/>
              <a:t>Ninth level</a:t>
            </a:r>
            <a:endParaRPr lang="en-GB" dirty="0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5172DA8B-3A73-4C4D-B44D-3F157AB41CC5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16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Subject matter | Client Details</a:t>
            </a:r>
            <a:endParaRPr lang="en-GB" dirty="0"/>
          </a:p>
        </p:txBody>
      </p:sp>
      <p:sp>
        <p:nvSpPr>
          <p:cNvPr id="22" name="Date Placeholder 6"/>
          <p:cNvSpPr>
            <a:spLocks noGrp="1"/>
          </p:cNvSpPr>
          <p:nvPr>
            <p:ph type="dt" sz="half" idx="17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© Bird &amp; Bird LLP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387238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8"/>
          <p:cNvGrpSpPr>
            <a:grpSpLocks/>
          </p:cNvGrpSpPr>
          <p:nvPr userDrawn="1"/>
        </p:nvGrpSpPr>
        <p:grpSpPr bwMode="auto">
          <a:xfrm>
            <a:off x="7186613" y="6419850"/>
            <a:ext cx="1500187" cy="265113"/>
            <a:chOff x="385" y="949"/>
            <a:chExt cx="4036" cy="712"/>
          </a:xfrm>
        </p:grpSpPr>
        <p:sp>
          <p:nvSpPr>
            <p:cNvPr id="7" name="Freeform 39"/>
            <p:cNvSpPr>
              <a:spLocks/>
            </p:cNvSpPr>
            <p:nvPr/>
          </p:nvSpPr>
          <p:spPr bwMode="auto">
            <a:xfrm>
              <a:off x="957" y="1002"/>
              <a:ext cx="128" cy="123"/>
            </a:xfrm>
            <a:custGeom>
              <a:avLst/>
              <a:gdLst>
                <a:gd name="T0" fmla="*/ 65 w 128"/>
                <a:gd name="T1" fmla="*/ 0 h 123"/>
                <a:gd name="T2" fmla="*/ 85 w 128"/>
                <a:gd name="T3" fmla="*/ 3 h 123"/>
                <a:gd name="T4" fmla="*/ 103 w 128"/>
                <a:gd name="T5" fmla="*/ 12 h 123"/>
                <a:gd name="T6" fmla="*/ 116 w 128"/>
                <a:gd name="T7" fmla="*/ 25 h 123"/>
                <a:gd name="T8" fmla="*/ 125 w 128"/>
                <a:gd name="T9" fmla="*/ 43 h 123"/>
                <a:gd name="T10" fmla="*/ 128 w 128"/>
                <a:gd name="T11" fmla="*/ 62 h 123"/>
                <a:gd name="T12" fmla="*/ 125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5 w 128"/>
                <a:gd name="T21" fmla="*/ 123 h 123"/>
                <a:gd name="T22" fmla="*/ 45 w 128"/>
                <a:gd name="T23" fmla="*/ 120 h 123"/>
                <a:gd name="T24" fmla="*/ 27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7 w 128"/>
                <a:gd name="T37" fmla="*/ 12 h 123"/>
                <a:gd name="T38" fmla="*/ 44 w 128"/>
                <a:gd name="T39" fmla="*/ 3 h 123"/>
                <a:gd name="T40" fmla="*/ 65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40"/>
            <p:cNvSpPr>
              <a:spLocks/>
            </p:cNvSpPr>
            <p:nvPr/>
          </p:nvSpPr>
          <p:spPr bwMode="auto">
            <a:xfrm>
              <a:off x="3391" y="1002"/>
              <a:ext cx="128" cy="123"/>
            </a:xfrm>
            <a:custGeom>
              <a:avLst/>
              <a:gdLst>
                <a:gd name="T0" fmla="*/ 64 w 128"/>
                <a:gd name="T1" fmla="*/ 0 h 123"/>
                <a:gd name="T2" fmla="*/ 85 w 128"/>
                <a:gd name="T3" fmla="*/ 3 h 123"/>
                <a:gd name="T4" fmla="*/ 102 w 128"/>
                <a:gd name="T5" fmla="*/ 12 h 123"/>
                <a:gd name="T6" fmla="*/ 116 w 128"/>
                <a:gd name="T7" fmla="*/ 25 h 123"/>
                <a:gd name="T8" fmla="*/ 124 w 128"/>
                <a:gd name="T9" fmla="*/ 43 h 123"/>
                <a:gd name="T10" fmla="*/ 128 w 128"/>
                <a:gd name="T11" fmla="*/ 62 h 123"/>
                <a:gd name="T12" fmla="*/ 124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4 w 128"/>
                <a:gd name="T21" fmla="*/ 123 h 123"/>
                <a:gd name="T22" fmla="*/ 45 w 128"/>
                <a:gd name="T23" fmla="*/ 120 h 123"/>
                <a:gd name="T24" fmla="*/ 26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6 w 128"/>
                <a:gd name="T37" fmla="*/ 12 h 123"/>
                <a:gd name="T38" fmla="*/ 44 w 128"/>
                <a:gd name="T39" fmla="*/ 3 h 123"/>
                <a:gd name="T40" fmla="*/ 64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41"/>
            <p:cNvSpPr>
              <a:spLocks noEditPoints="1"/>
            </p:cNvSpPr>
            <p:nvPr/>
          </p:nvSpPr>
          <p:spPr bwMode="auto">
            <a:xfrm>
              <a:off x="385" y="1026"/>
              <a:ext cx="508" cy="624"/>
            </a:xfrm>
            <a:custGeom>
              <a:avLst/>
              <a:gdLst>
                <a:gd name="T0" fmla="*/ 178 w 508"/>
                <a:gd name="T1" fmla="*/ 511 h 624"/>
                <a:gd name="T2" fmla="*/ 181 w 508"/>
                <a:gd name="T3" fmla="*/ 550 h 624"/>
                <a:gd name="T4" fmla="*/ 197 w 508"/>
                <a:gd name="T5" fmla="*/ 570 h 624"/>
                <a:gd name="T6" fmla="*/ 235 w 508"/>
                <a:gd name="T7" fmla="*/ 577 h 624"/>
                <a:gd name="T8" fmla="*/ 296 w 508"/>
                <a:gd name="T9" fmla="*/ 576 h 624"/>
                <a:gd name="T10" fmla="*/ 345 w 508"/>
                <a:gd name="T11" fmla="*/ 561 h 624"/>
                <a:gd name="T12" fmla="*/ 378 w 508"/>
                <a:gd name="T13" fmla="*/ 532 h 624"/>
                <a:gd name="T14" fmla="*/ 394 w 508"/>
                <a:gd name="T15" fmla="*/ 488 h 624"/>
                <a:gd name="T16" fmla="*/ 394 w 508"/>
                <a:gd name="T17" fmla="*/ 427 h 624"/>
                <a:gd name="T18" fmla="*/ 380 w 508"/>
                <a:gd name="T19" fmla="*/ 375 h 624"/>
                <a:gd name="T20" fmla="*/ 346 w 508"/>
                <a:gd name="T21" fmla="*/ 342 h 624"/>
                <a:gd name="T22" fmla="*/ 295 w 508"/>
                <a:gd name="T23" fmla="*/ 327 h 624"/>
                <a:gd name="T24" fmla="*/ 178 w 508"/>
                <a:gd name="T25" fmla="*/ 325 h 624"/>
                <a:gd name="T26" fmla="*/ 195 w 508"/>
                <a:gd name="T27" fmla="*/ 49 h 624"/>
                <a:gd name="T28" fmla="*/ 178 w 508"/>
                <a:gd name="T29" fmla="*/ 277 h 624"/>
                <a:gd name="T30" fmla="*/ 280 w 508"/>
                <a:gd name="T31" fmla="*/ 275 h 624"/>
                <a:gd name="T32" fmla="*/ 328 w 508"/>
                <a:gd name="T33" fmla="*/ 256 h 624"/>
                <a:gd name="T34" fmla="*/ 359 w 508"/>
                <a:gd name="T35" fmla="*/ 220 h 624"/>
                <a:gd name="T36" fmla="*/ 368 w 508"/>
                <a:gd name="T37" fmla="*/ 167 h 624"/>
                <a:gd name="T38" fmla="*/ 362 w 508"/>
                <a:gd name="T39" fmla="*/ 110 h 624"/>
                <a:gd name="T40" fmla="*/ 342 w 508"/>
                <a:gd name="T41" fmla="*/ 74 h 624"/>
                <a:gd name="T42" fmla="*/ 304 w 508"/>
                <a:gd name="T43" fmla="*/ 54 h 624"/>
                <a:gd name="T44" fmla="*/ 245 w 508"/>
                <a:gd name="T45" fmla="*/ 48 h 624"/>
                <a:gd name="T46" fmla="*/ 0 w 508"/>
                <a:gd name="T47" fmla="*/ 0 h 624"/>
                <a:gd name="T48" fmla="*/ 299 w 508"/>
                <a:gd name="T49" fmla="*/ 3 h 624"/>
                <a:gd name="T50" fmla="*/ 376 w 508"/>
                <a:gd name="T51" fmla="*/ 17 h 624"/>
                <a:gd name="T52" fmla="*/ 431 w 508"/>
                <a:gd name="T53" fmla="*/ 47 h 624"/>
                <a:gd name="T54" fmla="*/ 464 w 508"/>
                <a:gd name="T55" fmla="*/ 91 h 624"/>
                <a:gd name="T56" fmla="*/ 475 w 508"/>
                <a:gd name="T57" fmla="*/ 150 h 624"/>
                <a:gd name="T58" fmla="*/ 464 w 508"/>
                <a:gd name="T59" fmla="*/ 209 h 624"/>
                <a:gd name="T60" fmla="*/ 430 w 508"/>
                <a:gd name="T61" fmla="*/ 254 h 624"/>
                <a:gd name="T62" fmla="*/ 373 w 508"/>
                <a:gd name="T63" fmla="*/ 285 h 624"/>
                <a:gd name="T64" fmla="*/ 376 w 508"/>
                <a:gd name="T65" fmla="*/ 302 h 624"/>
                <a:gd name="T66" fmla="*/ 440 w 508"/>
                <a:gd name="T67" fmla="*/ 325 h 624"/>
                <a:gd name="T68" fmla="*/ 484 w 508"/>
                <a:gd name="T69" fmla="*/ 363 h 624"/>
                <a:gd name="T70" fmla="*/ 506 w 508"/>
                <a:gd name="T71" fmla="*/ 416 h 624"/>
                <a:gd name="T72" fmla="*/ 506 w 508"/>
                <a:gd name="T73" fmla="*/ 479 h 624"/>
                <a:gd name="T74" fmla="*/ 485 w 508"/>
                <a:gd name="T75" fmla="*/ 535 h 624"/>
                <a:gd name="T76" fmla="*/ 446 w 508"/>
                <a:gd name="T77" fmla="*/ 577 h 624"/>
                <a:gd name="T78" fmla="*/ 389 w 508"/>
                <a:gd name="T79" fmla="*/ 607 h 624"/>
                <a:gd name="T80" fmla="*/ 316 w 508"/>
                <a:gd name="T81" fmla="*/ 622 h 624"/>
                <a:gd name="T82" fmla="*/ 0 w 508"/>
                <a:gd name="T83" fmla="*/ 624 h 624"/>
                <a:gd name="T84" fmla="*/ 48 w 508"/>
                <a:gd name="T85" fmla="*/ 577 h 624"/>
                <a:gd name="T86" fmla="*/ 66 w 508"/>
                <a:gd name="T87" fmla="*/ 570 h 624"/>
                <a:gd name="T88" fmla="*/ 72 w 508"/>
                <a:gd name="T89" fmla="*/ 548 h 624"/>
                <a:gd name="T90" fmla="*/ 69 w 508"/>
                <a:gd name="T91" fmla="*/ 57 h 624"/>
                <a:gd name="T92" fmla="*/ 48 w 508"/>
                <a:gd name="T93" fmla="*/ 48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42"/>
            <p:cNvSpPr>
              <a:spLocks/>
            </p:cNvSpPr>
            <p:nvPr/>
          </p:nvSpPr>
          <p:spPr bwMode="auto">
            <a:xfrm>
              <a:off x="1155" y="1176"/>
              <a:ext cx="347" cy="474"/>
            </a:xfrm>
            <a:custGeom>
              <a:avLst/>
              <a:gdLst>
                <a:gd name="T0" fmla="*/ 306 w 347"/>
                <a:gd name="T1" fmla="*/ 2 h 474"/>
                <a:gd name="T2" fmla="*/ 335 w 347"/>
                <a:gd name="T3" fmla="*/ 22 h 474"/>
                <a:gd name="T4" fmla="*/ 347 w 347"/>
                <a:gd name="T5" fmla="*/ 57 h 474"/>
                <a:gd name="T6" fmla="*/ 339 w 347"/>
                <a:gd name="T7" fmla="*/ 88 h 474"/>
                <a:gd name="T8" fmla="*/ 320 w 347"/>
                <a:gd name="T9" fmla="*/ 105 h 474"/>
                <a:gd name="T10" fmla="*/ 295 w 347"/>
                <a:gd name="T11" fmla="*/ 111 h 474"/>
                <a:gd name="T12" fmla="*/ 263 w 347"/>
                <a:gd name="T13" fmla="*/ 106 h 474"/>
                <a:gd name="T14" fmla="*/ 246 w 347"/>
                <a:gd name="T15" fmla="*/ 90 h 474"/>
                <a:gd name="T16" fmla="*/ 238 w 347"/>
                <a:gd name="T17" fmla="*/ 74 h 474"/>
                <a:gd name="T18" fmla="*/ 231 w 347"/>
                <a:gd name="T19" fmla="*/ 68 h 474"/>
                <a:gd name="T20" fmla="*/ 224 w 347"/>
                <a:gd name="T21" fmla="*/ 67 h 474"/>
                <a:gd name="T22" fmla="*/ 198 w 347"/>
                <a:gd name="T23" fmla="*/ 76 h 474"/>
                <a:gd name="T24" fmla="*/ 170 w 347"/>
                <a:gd name="T25" fmla="*/ 94 h 474"/>
                <a:gd name="T26" fmla="*/ 159 w 347"/>
                <a:gd name="T27" fmla="*/ 405 h 474"/>
                <a:gd name="T28" fmla="*/ 164 w 347"/>
                <a:gd name="T29" fmla="*/ 426 h 474"/>
                <a:gd name="T30" fmla="*/ 175 w 347"/>
                <a:gd name="T31" fmla="*/ 434 h 474"/>
                <a:gd name="T32" fmla="*/ 227 w 347"/>
                <a:gd name="T33" fmla="*/ 474 h 474"/>
                <a:gd name="T34" fmla="*/ 1 w 347"/>
                <a:gd name="T35" fmla="*/ 434 h 474"/>
                <a:gd name="T36" fmla="*/ 51 w 347"/>
                <a:gd name="T37" fmla="*/ 431 h 474"/>
                <a:gd name="T38" fmla="*/ 60 w 347"/>
                <a:gd name="T39" fmla="*/ 418 h 474"/>
                <a:gd name="T40" fmla="*/ 61 w 347"/>
                <a:gd name="T41" fmla="*/ 402 h 474"/>
                <a:gd name="T42" fmla="*/ 62 w 347"/>
                <a:gd name="T43" fmla="*/ 112 h 474"/>
                <a:gd name="T44" fmla="*/ 61 w 347"/>
                <a:gd name="T45" fmla="*/ 90 h 474"/>
                <a:gd name="T46" fmla="*/ 49 w 347"/>
                <a:gd name="T47" fmla="*/ 73 h 474"/>
                <a:gd name="T48" fmla="*/ 0 w 347"/>
                <a:gd name="T49" fmla="*/ 72 h 474"/>
                <a:gd name="T50" fmla="*/ 153 w 347"/>
                <a:gd name="T51" fmla="*/ 25 h 474"/>
                <a:gd name="T52" fmla="*/ 158 w 347"/>
                <a:gd name="T53" fmla="*/ 29 h 474"/>
                <a:gd name="T54" fmla="*/ 160 w 347"/>
                <a:gd name="T55" fmla="*/ 35 h 474"/>
                <a:gd name="T56" fmla="*/ 159 w 347"/>
                <a:gd name="T57" fmla="*/ 38 h 474"/>
                <a:gd name="T58" fmla="*/ 180 w 347"/>
                <a:gd name="T59" fmla="*/ 38 h 474"/>
                <a:gd name="T60" fmla="*/ 230 w 347"/>
                <a:gd name="T61" fmla="*/ 11 h 474"/>
                <a:gd name="T62" fmla="*/ 284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43"/>
            <p:cNvSpPr>
              <a:spLocks/>
            </p:cNvSpPr>
            <p:nvPr/>
          </p:nvSpPr>
          <p:spPr bwMode="auto">
            <a:xfrm>
              <a:off x="911" y="1201"/>
              <a:ext cx="226" cy="449"/>
            </a:xfrm>
            <a:custGeom>
              <a:avLst/>
              <a:gdLst>
                <a:gd name="T0" fmla="*/ 0 w 226"/>
                <a:gd name="T1" fmla="*/ 0 h 449"/>
                <a:gd name="T2" fmla="*/ 163 w 226"/>
                <a:gd name="T3" fmla="*/ 0 h 449"/>
                <a:gd name="T4" fmla="*/ 166 w 226"/>
                <a:gd name="T5" fmla="*/ 2 h 449"/>
                <a:gd name="T6" fmla="*/ 167 w 226"/>
                <a:gd name="T7" fmla="*/ 3 h 449"/>
                <a:gd name="T8" fmla="*/ 168 w 226"/>
                <a:gd name="T9" fmla="*/ 5 h 449"/>
                <a:gd name="T10" fmla="*/ 168 w 226"/>
                <a:gd name="T11" fmla="*/ 15 h 449"/>
                <a:gd name="T12" fmla="*/ 167 w 226"/>
                <a:gd name="T13" fmla="*/ 24 h 449"/>
                <a:gd name="T14" fmla="*/ 167 w 226"/>
                <a:gd name="T15" fmla="*/ 40 h 449"/>
                <a:gd name="T16" fmla="*/ 166 w 226"/>
                <a:gd name="T17" fmla="*/ 62 h 449"/>
                <a:gd name="T18" fmla="*/ 166 w 226"/>
                <a:gd name="T19" fmla="*/ 380 h 449"/>
                <a:gd name="T20" fmla="*/ 167 w 226"/>
                <a:gd name="T21" fmla="*/ 393 h 449"/>
                <a:gd name="T22" fmla="*/ 171 w 226"/>
                <a:gd name="T23" fmla="*/ 401 h 449"/>
                <a:gd name="T24" fmla="*/ 175 w 226"/>
                <a:gd name="T25" fmla="*/ 406 h 449"/>
                <a:gd name="T26" fmla="*/ 183 w 226"/>
                <a:gd name="T27" fmla="*/ 409 h 449"/>
                <a:gd name="T28" fmla="*/ 226 w 226"/>
                <a:gd name="T29" fmla="*/ 409 h 449"/>
                <a:gd name="T30" fmla="*/ 226 w 226"/>
                <a:gd name="T31" fmla="*/ 449 h 449"/>
                <a:gd name="T32" fmla="*/ 9 w 226"/>
                <a:gd name="T33" fmla="*/ 449 h 449"/>
                <a:gd name="T34" fmla="*/ 9 w 226"/>
                <a:gd name="T35" fmla="*/ 409 h 449"/>
                <a:gd name="T36" fmla="*/ 46 w 226"/>
                <a:gd name="T37" fmla="*/ 409 h 449"/>
                <a:gd name="T38" fmla="*/ 57 w 226"/>
                <a:gd name="T39" fmla="*/ 406 h 449"/>
                <a:gd name="T40" fmla="*/ 64 w 226"/>
                <a:gd name="T41" fmla="*/ 400 h 449"/>
                <a:gd name="T42" fmla="*/ 68 w 226"/>
                <a:gd name="T43" fmla="*/ 389 h 449"/>
                <a:gd name="T44" fmla="*/ 68 w 226"/>
                <a:gd name="T45" fmla="*/ 388 h 449"/>
                <a:gd name="T46" fmla="*/ 69 w 226"/>
                <a:gd name="T47" fmla="*/ 385 h 449"/>
                <a:gd name="T48" fmla="*/ 69 w 226"/>
                <a:gd name="T49" fmla="*/ 72 h 449"/>
                <a:gd name="T50" fmla="*/ 68 w 226"/>
                <a:gd name="T51" fmla="*/ 59 h 449"/>
                <a:gd name="T52" fmla="*/ 68 w 226"/>
                <a:gd name="T53" fmla="*/ 54 h 449"/>
                <a:gd name="T54" fmla="*/ 63 w 226"/>
                <a:gd name="T55" fmla="*/ 47 h 449"/>
                <a:gd name="T56" fmla="*/ 56 w 226"/>
                <a:gd name="T57" fmla="*/ 42 h 449"/>
                <a:gd name="T58" fmla="*/ 46 w 226"/>
                <a:gd name="T59" fmla="*/ 41 h 449"/>
                <a:gd name="T60" fmla="*/ 0 w 226"/>
                <a:gd name="T61" fmla="*/ 40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44"/>
            <p:cNvSpPr>
              <a:spLocks noEditPoints="1"/>
            </p:cNvSpPr>
            <p:nvPr/>
          </p:nvSpPr>
          <p:spPr bwMode="auto">
            <a:xfrm>
              <a:off x="2819" y="1026"/>
              <a:ext cx="507" cy="624"/>
            </a:xfrm>
            <a:custGeom>
              <a:avLst/>
              <a:gdLst>
                <a:gd name="T0" fmla="*/ 177 w 507"/>
                <a:gd name="T1" fmla="*/ 511 h 624"/>
                <a:gd name="T2" fmla="*/ 181 w 507"/>
                <a:gd name="T3" fmla="*/ 550 h 624"/>
                <a:gd name="T4" fmla="*/ 197 w 507"/>
                <a:gd name="T5" fmla="*/ 570 h 624"/>
                <a:gd name="T6" fmla="*/ 235 w 507"/>
                <a:gd name="T7" fmla="*/ 577 h 624"/>
                <a:gd name="T8" fmla="*/ 296 w 507"/>
                <a:gd name="T9" fmla="*/ 576 h 624"/>
                <a:gd name="T10" fmla="*/ 345 w 507"/>
                <a:gd name="T11" fmla="*/ 561 h 624"/>
                <a:gd name="T12" fmla="*/ 378 w 507"/>
                <a:gd name="T13" fmla="*/ 532 h 624"/>
                <a:gd name="T14" fmla="*/ 394 w 507"/>
                <a:gd name="T15" fmla="*/ 488 h 624"/>
                <a:gd name="T16" fmla="*/ 394 w 507"/>
                <a:gd name="T17" fmla="*/ 427 h 624"/>
                <a:gd name="T18" fmla="*/ 379 w 507"/>
                <a:gd name="T19" fmla="*/ 375 h 624"/>
                <a:gd name="T20" fmla="*/ 346 w 507"/>
                <a:gd name="T21" fmla="*/ 342 h 624"/>
                <a:gd name="T22" fmla="*/ 295 w 507"/>
                <a:gd name="T23" fmla="*/ 327 h 624"/>
                <a:gd name="T24" fmla="*/ 177 w 507"/>
                <a:gd name="T25" fmla="*/ 325 h 624"/>
                <a:gd name="T26" fmla="*/ 194 w 507"/>
                <a:gd name="T27" fmla="*/ 49 h 624"/>
                <a:gd name="T28" fmla="*/ 177 w 507"/>
                <a:gd name="T29" fmla="*/ 277 h 624"/>
                <a:gd name="T30" fmla="*/ 280 w 507"/>
                <a:gd name="T31" fmla="*/ 275 h 624"/>
                <a:gd name="T32" fmla="*/ 328 w 507"/>
                <a:gd name="T33" fmla="*/ 256 h 624"/>
                <a:gd name="T34" fmla="*/ 358 w 507"/>
                <a:gd name="T35" fmla="*/ 220 h 624"/>
                <a:gd name="T36" fmla="*/ 368 w 507"/>
                <a:gd name="T37" fmla="*/ 167 h 624"/>
                <a:gd name="T38" fmla="*/ 362 w 507"/>
                <a:gd name="T39" fmla="*/ 110 h 624"/>
                <a:gd name="T40" fmla="*/ 341 w 507"/>
                <a:gd name="T41" fmla="*/ 74 h 624"/>
                <a:gd name="T42" fmla="*/ 303 w 507"/>
                <a:gd name="T43" fmla="*/ 54 h 624"/>
                <a:gd name="T44" fmla="*/ 245 w 507"/>
                <a:gd name="T45" fmla="*/ 48 h 624"/>
                <a:gd name="T46" fmla="*/ 0 w 507"/>
                <a:gd name="T47" fmla="*/ 0 h 624"/>
                <a:gd name="T48" fmla="*/ 299 w 507"/>
                <a:gd name="T49" fmla="*/ 3 h 624"/>
                <a:gd name="T50" fmla="*/ 376 w 507"/>
                <a:gd name="T51" fmla="*/ 17 h 624"/>
                <a:gd name="T52" fmla="*/ 431 w 507"/>
                <a:gd name="T53" fmla="*/ 47 h 624"/>
                <a:gd name="T54" fmla="*/ 464 w 507"/>
                <a:gd name="T55" fmla="*/ 91 h 624"/>
                <a:gd name="T56" fmla="*/ 475 w 507"/>
                <a:gd name="T57" fmla="*/ 150 h 624"/>
                <a:gd name="T58" fmla="*/ 464 w 507"/>
                <a:gd name="T59" fmla="*/ 209 h 624"/>
                <a:gd name="T60" fmla="*/ 430 w 507"/>
                <a:gd name="T61" fmla="*/ 254 h 624"/>
                <a:gd name="T62" fmla="*/ 372 w 507"/>
                <a:gd name="T63" fmla="*/ 285 h 624"/>
                <a:gd name="T64" fmla="*/ 376 w 507"/>
                <a:gd name="T65" fmla="*/ 302 h 624"/>
                <a:gd name="T66" fmla="*/ 439 w 507"/>
                <a:gd name="T67" fmla="*/ 325 h 624"/>
                <a:gd name="T68" fmla="*/ 482 w 507"/>
                <a:gd name="T69" fmla="*/ 363 h 624"/>
                <a:gd name="T70" fmla="*/ 504 w 507"/>
                <a:gd name="T71" fmla="*/ 416 h 624"/>
                <a:gd name="T72" fmla="*/ 503 w 507"/>
                <a:gd name="T73" fmla="*/ 483 h 624"/>
                <a:gd name="T74" fmla="*/ 478 w 507"/>
                <a:gd name="T75" fmla="*/ 542 h 624"/>
                <a:gd name="T76" fmla="*/ 431 w 507"/>
                <a:gd name="T77" fmla="*/ 587 h 624"/>
                <a:gd name="T78" fmla="*/ 362 w 507"/>
                <a:gd name="T79" fmla="*/ 614 h 624"/>
                <a:gd name="T80" fmla="*/ 274 w 507"/>
                <a:gd name="T81" fmla="*/ 624 h 624"/>
                <a:gd name="T82" fmla="*/ 0 w 507"/>
                <a:gd name="T83" fmla="*/ 577 h 624"/>
                <a:gd name="T84" fmla="*/ 59 w 507"/>
                <a:gd name="T85" fmla="*/ 576 h 624"/>
                <a:gd name="T86" fmla="*/ 71 w 507"/>
                <a:gd name="T87" fmla="*/ 559 h 624"/>
                <a:gd name="T88" fmla="*/ 72 w 507"/>
                <a:gd name="T89" fmla="*/ 79 h 624"/>
                <a:gd name="T90" fmla="*/ 68 w 507"/>
                <a:gd name="T91" fmla="*/ 59 h 624"/>
                <a:gd name="T92" fmla="*/ 57 w 507"/>
                <a:gd name="T93" fmla="*/ 49 h 624"/>
                <a:gd name="T94" fmla="*/ 0 w 507"/>
                <a:gd name="T95" fmla="*/ 48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45"/>
            <p:cNvSpPr>
              <a:spLocks/>
            </p:cNvSpPr>
            <p:nvPr/>
          </p:nvSpPr>
          <p:spPr bwMode="auto">
            <a:xfrm>
              <a:off x="3589" y="1176"/>
              <a:ext cx="346" cy="474"/>
            </a:xfrm>
            <a:custGeom>
              <a:avLst/>
              <a:gdLst>
                <a:gd name="T0" fmla="*/ 284 w 346"/>
                <a:gd name="T1" fmla="*/ 0 h 474"/>
                <a:gd name="T2" fmla="*/ 306 w 346"/>
                <a:gd name="T3" fmla="*/ 2 h 474"/>
                <a:gd name="T4" fmla="*/ 323 w 346"/>
                <a:gd name="T5" fmla="*/ 10 h 474"/>
                <a:gd name="T6" fmla="*/ 335 w 346"/>
                <a:gd name="T7" fmla="*/ 22 h 474"/>
                <a:gd name="T8" fmla="*/ 344 w 346"/>
                <a:gd name="T9" fmla="*/ 38 h 474"/>
                <a:gd name="T10" fmla="*/ 346 w 346"/>
                <a:gd name="T11" fmla="*/ 57 h 474"/>
                <a:gd name="T12" fmla="*/ 344 w 346"/>
                <a:gd name="T13" fmla="*/ 74 h 474"/>
                <a:gd name="T14" fmla="*/ 339 w 346"/>
                <a:gd name="T15" fmla="*/ 88 h 474"/>
                <a:gd name="T16" fmla="*/ 330 w 346"/>
                <a:gd name="T17" fmla="*/ 98 h 474"/>
                <a:gd name="T18" fmla="*/ 319 w 346"/>
                <a:gd name="T19" fmla="*/ 105 h 474"/>
                <a:gd name="T20" fmla="*/ 307 w 346"/>
                <a:gd name="T21" fmla="*/ 110 h 474"/>
                <a:gd name="T22" fmla="*/ 295 w 346"/>
                <a:gd name="T23" fmla="*/ 111 h 474"/>
                <a:gd name="T24" fmla="*/ 277 w 346"/>
                <a:gd name="T25" fmla="*/ 110 h 474"/>
                <a:gd name="T26" fmla="*/ 263 w 346"/>
                <a:gd name="T27" fmla="*/ 106 h 474"/>
                <a:gd name="T28" fmla="*/ 253 w 346"/>
                <a:gd name="T29" fmla="*/ 99 h 474"/>
                <a:gd name="T30" fmla="*/ 246 w 346"/>
                <a:gd name="T31" fmla="*/ 90 h 474"/>
                <a:gd name="T32" fmla="*/ 240 w 346"/>
                <a:gd name="T33" fmla="*/ 79 h 474"/>
                <a:gd name="T34" fmla="*/ 237 w 346"/>
                <a:gd name="T35" fmla="*/ 74 h 474"/>
                <a:gd name="T36" fmla="*/ 235 w 346"/>
                <a:gd name="T37" fmla="*/ 71 h 474"/>
                <a:gd name="T38" fmla="*/ 231 w 346"/>
                <a:gd name="T39" fmla="*/ 68 h 474"/>
                <a:gd name="T40" fmla="*/ 228 w 346"/>
                <a:gd name="T41" fmla="*/ 67 h 474"/>
                <a:gd name="T42" fmla="*/ 224 w 346"/>
                <a:gd name="T43" fmla="*/ 67 h 474"/>
                <a:gd name="T44" fmla="*/ 213 w 346"/>
                <a:gd name="T45" fmla="*/ 70 h 474"/>
                <a:gd name="T46" fmla="*/ 198 w 346"/>
                <a:gd name="T47" fmla="*/ 76 h 474"/>
                <a:gd name="T48" fmla="*/ 183 w 346"/>
                <a:gd name="T49" fmla="*/ 83 h 474"/>
                <a:gd name="T50" fmla="*/ 170 w 346"/>
                <a:gd name="T51" fmla="*/ 94 h 474"/>
                <a:gd name="T52" fmla="*/ 158 w 346"/>
                <a:gd name="T53" fmla="*/ 104 h 474"/>
                <a:gd name="T54" fmla="*/ 158 w 346"/>
                <a:gd name="T55" fmla="*/ 400 h 474"/>
                <a:gd name="T56" fmla="*/ 159 w 346"/>
                <a:gd name="T57" fmla="*/ 405 h 474"/>
                <a:gd name="T58" fmla="*/ 160 w 346"/>
                <a:gd name="T59" fmla="*/ 418 h 474"/>
                <a:gd name="T60" fmla="*/ 164 w 346"/>
                <a:gd name="T61" fmla="*/ 426 h 474"/>
                <a:gd name="T62" fmla="*/ 169 w 346"/>
                <a:gd name="T63" fmla="*/ 431 h 474"/>
                <a:gd name="T64" fmla="*/ 175 w 346"/>
                <a:gd name="T65" fmla="*/ 434 h 474"/>
                <a:gd name="T66" fmla="*/ 226 w 346"/>
                <a:gd name="T67" fmla="*/ 434 h 474"/>
                <a:gd name="T68" fmla="*/ 226 w 346"/>
                <a:gd name="T69" fmla="*/ 474 h 474"/>
                <a:gd name="T70" fmla="*/ 1 w 346"/>
                <a:gd name="T71" fmla="*/ 474 h 474"/>
                <a:gd name="T72" fmla="*/ 1 w 346"/>
                <a:gd name="T73" fmla="*/ 434 h 474"/>
                <a:gd name="T74" fmla="*/ 45 w 346"/>
                <a:gd name="T75" fmla="*/ 434 h 474"/>
                <a:gd name="T76" fmla="*/ 51 w 346"/>
                <a:gd name="T77" fmla="*/ 431 h 474"/>
                <a:gd name="T78" fmla="*/ 56 w 346"/>
                <a:gd name="T79" fmla="*/ 426 h 474"/>
                <a:gd name="T80" fmla="*/ 60 w 346"/>
                <a:gd name="T81" fmla="*/ 418 h 474"/>
                <a:gd name="T82" fmla="*/ 61 w 346"/>
                <a:gd name="T83" fmla="*/ 404 h 474"/>
                <a:gd name="T84" fmla="*/ 61 w 346"/>
                <a:gd name="T85" fmla="*/ 92 h 474"/>
                <a:gd name="T86" fmla="*/ 60 w 346"/>
                <a:gd name="T87" fmla="*/ 90 h 474"/>
                <a:gd name="T88" fmla="*/ 56 w 346"/>
                <a:gd name="T89" fmla="*/ 79 h 474"/>
                <a:gd name="T90" fmla="*/ 49 w 346"/>
                <a:gd name="T91" fmla="*/ 73 h 474"/>
                <a:gd name="T92" fmla="*/ 38 w 346"/>
                <a:gd name="T93" fmla="*/ 72 h 474"/>
                <a:gd name="T94" fmla="*/ 0 w 346"/>
                <a:gd name="T95" fmla="*/ 72 h 474"/>
                <a:gd name="T96" fmla="*/ 0 w 346"/>
                <a:gd name="T97" fmla="*/ 25 h 474"/>
                <a:gd name="T98" fmla="*/ 153 w 346"/>
                <a:gd name="T99" fmla="*/ 25 h 474"/>
                <a:gd name="T100" fmla="*/ 155 w 346"/>
                <a:gd name="T101" fmla="*/ 27 h 474"/>
                <a:gd name="T102" fmla="*/ 158 w 346"/>
                <a:gd name="T103" fmla="*/ 29 h 474"/>
                <a:gd name="T104" fmla="*/ 159 w 346"/>
                <a:gd name="T105" fmla="*/ 32 h 474"/>
                <a:gd name="T106" fmla="*/ 160 w 346"/>
                <a:gd name="T107" fmla="*/ 35 h 474"/>
                <a:gd name="T108" fmla="*/ 160 w 346"/>
                <a:gd name="T109" fmla="*/ 36 h 474"/>
                <a:gd name="T110" fmla="*/ 159 w 346"/>
                <a:gd name="T111" fmla="*/ 38 h 474"/>
                <a:gd name="T112" fmla="*/ 159 w 346"/>
                <a:gd name="T113" fmla="*/ 54 h 474"/>
                <a:gd name="T114" fmla="*/ 180 w 346"/>
                <a:gd name="T115" fmla="*/ 38 h 474"/>
                <a:gd name="T116" fmla="*/ 204 w 346"/>
                <a:gd name="T117" fmla="*/ 23 h 474"/>
                <a:gd name="T118" fmla="*/ 230 w 346"/>
                <a:gd name="T119" fmla="*/ 11 h 474"/>
                <a:gd name="T120" fmla="*/ 257 w 346"/>
                <a:gd name="T121" fmla="*/ 2 h 474"/>
                <a:gd name="T122" fmla="*/ 284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46"/>
            <p:cNvSpPr>
              <a:spLocks/>
            </p:cNvSpPr>
            <p:nvPr/>
          </p:nvSpPr>
          <p:spPr bwMode="auto">
            <a:xfrm>
              <a:off x="3345" y="1201"/>
              <a:ext cx="225" cy="449"/>
            </a:xfrm>
            <a:custGeom>
              <a:avLst/>
              <a:gdLst>
                <a:gd name="T0" fmla="*/ 0 w 225"/>
                <a:gd name="T1" fmla="*/ 0 h 449"/>
                <a:gd name="T2" fmla="*/ 162 w 225"/>
                <a:gd name="T3" fmla="*/ 0 h 449"/>
                <a:gd name="T4" fmla="*/ 164 w 225"/>
                <a:gd name="T5" fmla="*/ 2 h 449"/>
                <a:gd name="T6" fmla="*/ 165 w 225"/>
                <a:gd name="T7" fmla="*/ 2 h 449"/>
                <a:gd name="T8" fmla="*/ 167 w 225"/>
                <a:gd name="T9" fmla="*/ 3 h 449"/>
                <a:gd name="T10" fmla="*/ 168 w 225"/>
                <a:gd name="T11" fmla="*/ 5 h 449"/>
                <a:gd name="T12" fmla="*/ 168 w 225"/>
                <a:gd name="T13" fmla="*/ 15 h 449"/>
                <a:gd name="T14" fmla="*/ 167 w 225"/>
                <a:gd name="T15" fmla="*/ 24 h 449"/>
                <a:gd name="T16" fmla="*/ 167 w 225"/>
                <a:gd name="T17" fmla="*/ 40 h 449"/>
                <a:gd name="T18" fmla="*/ 165 w 225"/>
                <a:gd name="T19" fmla="*/ 62 h 449"/>
                <a:gd name="T20" fmla="*/ 165 w 225"/>
                <a:gd name="T21" fmla="*/ 380 h 449"/>
                <a:gd name="T22" fmla="*/ 167 w 225"/>
                <a:gd name="T23" fmla="*/ 393 h 449"/>
                <a:gd name="T24" fmla="*/ 170 w 225"/>
                <a:gd name="T25" fmla="*/ 401 h 449"/>
                <a:gd name="T26" fmla="*/ 175 w 225"/>
                <a:gd name="T27" fmla="*/ 406 h 449"/>
                <a:gd name="T28" fmla="*/ 183 w 225"/>
                <a:gd name="T29" fmla="*/ 409 h 449"/>
                <a:gd name="T30" fmla="*/ 225 w 225"/>
                <a:gd name="T31" fmla="*/ 409 h 449"/>
                <a:gd name="T32" fmla="*/ 225 w 225"/>
                <a:gd name="T33" fmla="*/ 449 h 449"/>
                <a:gd name="T34" fmla="*/ 9 w 225"/>
                <a:gd name="T35" fmla="*/ 449 h 449"/>
                <a:gd name="T36" fmla="*/ 9 w 225"/>
                <a:gd name="T37" fmla="*/ 409 h 449"/>
                <a:gd name="T38" fmla="*/ 46 w 225"/>
                <a:gd name="T39" fmla="*/ 409 h 449"/>
                <a:gd name="T40" fmla="*/ 57 w 225"/>
                <a:gd name="T41" fmla="*/ 406 h 449"/>
                <a:gd name="T42" fmla="*/ 64 w 225"/>
                <a:gd name="T43" fmla="*/ 400 h 449"/>
                <a:gd name="T44" fmla="*/ 68 w 225"/>
                <a:gd name="T45" fmla="*/ 389 h 449"/>
                <a:gd name="T46" fmla="*/ 68 w 225"/>
                <a:gd name="T47" fmla="*/ 385 h 449"/>
                <a:gd name="T48" fmla="*/ 69 w 225"/>
                <a:gd name="T49" fmla="*/ 384 h 449"/>
                <a:gd name="T50" fmla="*/ 69 w 225"/>
                <a:gd name="T51" fmla="*/ 70 h 449"/>
                <a:gd name="T52" fmla="*/ 68 w 225"/>
                <a:gd name="T53" fmla="*/ 59 h 449"/>
                <a:gd name="T54" fmla="*/ 68 w 225"/>
                <a:gd name="T55" fmla="*/ 56 h 449"/>
                <a:gd name="T56" fmla="*/ 66 w 225"/>
                <a:gd name="T57" fmla="*/ 54 h 449"/>
                <a:gd name="T58" fmla="*/ 63 w 225"/>
                <a:gd name="T59" fmla="*/ 47 h 449"/>
                <a:gd name="T60" fmla="*/ 55 w 225"/>
                <a:gd name="T61" fmla="*/ 42 h 449"/>
                <a:gd name="T62" fmla="*/ 46 w 225"/>
                <a:gd name="T63" fmla="*/ 41 h 449"/>
                <a:gd name="T64" fmla="*/ 0 w 225"/>
                <a:gd name="T65" fmla="*/ 40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47"/>
            <p:cNvSpPr>
              <a:spLocks noEditPoints="1"/>
            </p:cNvSpPr>
            <p:nvPr/>
          </p:nvSpPr>
          <p:spPr bwMode="auto">
            <a:xfrm>
              <a:off x="1499" y="962"/>
              <a:ext cx="489" cy="699"/>
            </a:xfrm>
            <a:custGeom>
              <a:avLst/>
              <a:gdLst>
                <a:gd name="T0" fmla="*/ 217 w 489"/>
                <a:gd name="T1" fmla="*/ 268 h 699"/>
                <a:gd name="T2" fmla="*/ 165 w 489"/>
                <a:gd name="T3" fmla="*/ 286 h 699"/>
                <a:gd name="T4" fmla="*/ 130 w 489"/>
                <a:gd name="T5" fmla="*/ 323 h 699"/>
                <a:gd name="T6" fmla="*/ 109 w 489"/>
                <a:gd name="T7" fmla="*/ 380 h 699"/>
                <a:gd name="T8" fmla="*/ 102 w 489"/>
                <a:gd name="T9" fmla="*/ 458 h 699"/>
                <a:gd name="T10" fmla="*/ 109 w 489"/>
                <a:gd name="T11" fmla="*/ 535 h 699"/>
                <a:gd name="T12" fmla="*/ 134 w 489"/>
                <a:gd name="T13" fmla="*/ 589 h 699"/>
                <a:gd name="T14" fmla="*/ 174 w 489"/>
                <a:gd name="T15" fmla="*/ 619 h 699"/>
                <a:gd name="T16" fmla="*/ 231 w 489"/>
                <a:gd name="T17" fmla="*/ 630 h 699"/>
                <a:gd name="T18" fmla="*/ 279 w 489"/>
                <a:gd name="T19" fmla="*/ 624 h 699"/>
                <a:gd name="T20" fmla="*/ 312 w 489"/>
                <a:gd name="T21" fmla="*/ 612 h 699"/>
                <a:gd name="T22" fmla="*/ 329 w 489"/>
                <a:gd name="T23" fmla="*/ 605 h 699"/>
                <a:gd name="T24" fmla="*/ 332 w 489"/>
                <a:gd name="T25" fmla="*/ 297 h 699"/>
                <a:gd name="T26" fmla="*/ 294 w 489"/>
                <a:gd name="T27" fmla="*/ 273 h 699"/>
                <a:gd name="T28" fmla="*/ 249 w 489"/>
                <a:gd name="T29" fmla="*/ 265 h 699"/>
                <a:gd name="T30" fmla="*/ 425 w 489"/>
                <a:gd name="T31" fmla="*/ 0 h 699"/>
                <a:gd name="T32" fmla="*/ 432 w 489"/>
                <a:gd name="T33" fmla="*/ 7 h 699"/>
                <a:gd name="T34" fmla="*/ 431 w 489"/>
                <a:gd name="T35" fmla="*/ 14 h 699"/>
                <a:gd name="T36" fmla="*/ 430 w 489"/>
                <a:gd name="T37" fmla="*/ 30 h 699"/>
                <a:gd name="T38" fmla="*/ 429 w 489"/>
                <a:gd name="T39" fmla="*/ 79 h 699"/>
                <a:gd name="T40" fmla="*/ 430 w 489"/>
                <a:gd name="T41" fmla="*/ 608 h 699"/>
                <a:gd name="T42" fmla="*/ 435 w 489"/>
                <a:gd name="T43" fmla="*/ 632 h 699"/>
                <a:gd name="T44" fmla="*/ 446 w 489"/>
                <a:gd name="T45" fmla="*/ 639 h 699"/>
                <a:gd name="T46" fmla="*/ 474 w 489"/>
                <a:gd name="T47" fmla="*/ 640 h 699"/>
                <a:gd name="T48" fmla="*/ 489 w 489"/>
                <a:gd name="T49" fmla="*/ 687 h 699"/>
                <a:gd name="T50" fmla="*/ 337 w 489"/>
                <a:gd name="T51" fmla="*/ 678 h 699"/>
                <a:gd name="T52" fmla="*/ 313 w 489"/>
                <a:gd name="T53" fmla="*/ 662 h 699"/>
                <a:gd name="T54" fmla="*/ 253 w 489"/>
                <a:gd name="T55" fmla="*/ 688 h 699"/>
                <a:gd name="T56" fmla="*/ 182 w 489"/>
                <a:gd name="T57" fmla="*/ 699 h 699"/>
                <a:gd name="T58" fmla="*/ 140 w 489"/>
                <a:gd name="T59" fmla="*/ 694 h 699"/>
                <a:gd name="T60" fmla="*/ 98 w 489"/>
                <a:gd name="T61" fmla="*/ 676 h 699"/>
                <a:gd name="T62" fmla="*/ 60 w 489"/>
                <a:gd name="T63" fmla="*/ 646 h 699"/>
                <a:gd name="T64" fmla="*/ 28 w 489"/>
                <a:gd name="T65" fmla="*/ 601 h 699"/>
                <a:gd name="T66" fmla="*/ 7 w 489"/>
                <a:gd name="T67" fmla="*/ 540 h 699"/>
                <a:gd name="T68" fmla="*/ 0 w 489"/>
                <a:gd name="T69" fmla="*/ 461 h 699"/>
                <a:gd name="T70" fmla="*/ 9 w 489"/>
                <a:gd name="T71" fmla="*/ 385 h 699"/>
                <a:gd name="T72" fmla="*/ 33 w 489"/>
                <a:gd name="T73" fmla="*/ 325 h 699"/>
                <a:gd name="T74" fmla="*/ 70 w 489"/>
                <a:gd name="T75" fmla="*/ 280 h 699"/>
                <a:gd name="T76" fmla="*/ 116 w 489"/>
                <a:gd name="T77" fmla="*/ 247 h 699"/>
                <a:gd name="T78" fmla="*/ 170 w 489"/>
                <a:gd name="T79" fmla="*/ 226 h 699"/>
                <a:gd name="T80" fmla="*/ 227 w 489"/>
                <a:gd name="T81" fmla="*/ 216 h 699"/>
                <a:gd name="T82" fmla="*/ 282 w 489"/>
                <a:gd name="T83" fmla="*/ 216 h 699"/>
                <a:gd name="T84" fmla="*/ 334 w 489"/>
                <a:gd name="T85" fmla="*/ 224 h 699"/>
                <a:gd name="T86" fmla="*/ 332 w 489"/>
                <a:gd name="T87" fmla="*/ 67 h 699"/>
                <a:gd name="T88" fmla="*/ 324 w 489"/>
                <a:gd name="T89" fmla="*/ 52 h 699"/>
                <a:gd name="T90" fmla="*/ 316 w 489"/>
                <a:gd name="T91" fmla="*/ 48 h 699"/>
                <a:gd name="T92" fmla="*/ 261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6" name="Freeform 48"/>
            <p:cNvSpPr>
              <a:spLocks noEditPoints="1"/>
            </p:cNvSpPr>
            <p:nvPr/>
          </p:nvSpPr>
          <p:spPr bwMode="auto">
            <a:xfrm>
              <a:off x="3933" y="962"/>
              <a:ext cx="488" cy="699"/>
            </a:xfrm>
            <a:custGeom>
              <a:avLst/>
              <a:gdLst>
                <a:gd name="T0" fmla="*/ 217 w 488"/>
                <a:gd name="T1" fmla="*/ 268 h 699"/>
                <a:gd name="T2" fmla="*/ 165 w 488"/>
                <a:gd name="T3" fmla="*/ 286 h 699"/>
                <a:gd name="T4" fmla="*/ 130 w 488"/>
                <a:gd name="T5" fmla="*/ 323 h 699"/>
                <a:gd name="T6" fmla="*/ 109 w 488"/>
                <a:gd name="T7" fmla="*/ 380 h 699"/>
                <a:gd name="T8" fmla="*/ 101 w 488"/>
                <a:gd name="T9" fmla="*/ 458 h 699"/>
                <a:gd name="T10" fmla="*/ 109 w 488"/>
                <a:gd name="T11" fmla="*/ 535 h 699"/>
                <a:gd name="T12" fmla="*/ 133 w 488"/>
                <a:gd name="T13" fmla="*/ 589 h 699"/>
                <a:gd name="T14" fmla="*/ 174 w 488"/>
                <a:gd name="T15" fmla="*/ 619 h 699"/>
                <a:gd name="T16" fmla="*/ 231 w 488"/>
                <a:gd name="T17" fmla="*/ 630 h 699"/>
                <a:gd name="T18" fmla="*/ 279 w 488"/>
                <a:gd name="T19" fmla="*/ 624 h 699"/>
                <a:gd name="T20" fmla="*/ 312 w 488"/>
                <a:gd name="T21" fmla="*/ 612 h 699"/>
                <a:gd name="T22" fmla="*/ 329 w 488"/>
                <a:gd name="T23" fmla="*/ 605 h 699"/>
                <a:gd name="T24" fmla="*/ 332 w 488"/>
                <a:gd name="T25" fmla="*/ 297 h 699"/>
                <a:gd name="T26" fmla="*/ 294 w 488"/>
                <a:gd name="T27" fmla="*/ 273 h 699"/>
                <a:gd name="T28" fmla="*/ 248 w 488"/>
                <a:gd name="T29" fmla="*/ 265 h 699"/>
                <a:gd name="T30" fmla="*/ 425 w 488"/>
                <a:gd name="T31" fmla="*/ 0 h 699"/>
                <a:gd name="T32" fmla="*/ 430 w 488"/>
                <a:gd name="T33" fmla="*/ 4 h 699"/>
                <a:gd name="T34" fmla="*/ 432 w 488"/>
                <a:gd name="T35" fmla="*/ 10 h 699"/>
                <a:gd name="T36" fmla="*/ 431 w 488"/>
                <a:gd name="T37" fmla="*/ 14 h 699"/>
                <a:gd name="T38" fmla="*/ 430 w 488"/>
                <a:gd name="T39" fmla="*/ 30 h 699"/>
                <a:gd name="T40" fmla="*/ 428 w 488"/>
                <a:gd name="T41" fmla="*/ 79 h 699"/>
                <a:gd name="T42" fmla="*/ 430 w 488"/>
                <a:gd name="T43" fmla="*/ 608 h 699"/>
                <a:gd name="T44" fmla="*/ 434 w 488"/>
                <a:gd name="T45" fmla="*/ 632 h 699"/>
                <a:gd name="T46" fmla="*/ 445 w 488"/>
                <a:gd name="T47" fmla="*/ 639 h 699"/>
                <a:gd name="T48" fmla="*/ 474 w 488"/>
                <a:gd name="T49" fmla="*/ 640 h 699"/>
                <a:gd name="T50" fmla="*/ 488 w 488"/>
                <a:gd name="T51" fmla="*/ 687 h 699"/>
                <a:gd name="T52" fmla="*/ 337 w 488"/>
                <a:gd name="T53" fmla="*/ 678 h 699"/>
                <a:gd name="T54" fmla="*/ 313 w 488"/>
                <a:gd name="T55" fmla="*/ 662 h 699"/>
                <a:gd name="T56" fmla="*/ 253 w 488"/>
                <a:gd name="T57" fmla="*/ 688 h 699"/>
                <a:gd name="T58" fmla="*/ 182 w 488"/>
                <a:gd name="T59" fmla="*/ 699 h 699"/>
                <a:gd name="T60" fmla="*/ 139 w 488"/>
                <a:gd name="T61" fmla="*/ 694 h 699"/>
                <a:gd name="T62" fmla="*/ 98 w 488"/>
                <a:gd name="T63" fmla="*/ 676 h 699"/>
                <a:gd name="T64" fmla="*/ 60 w 488"/>
                <a:gd name="T65" fmla="*/ 646 h 699"/>
                <a:gd name="T66" fmla="*/ 28 w 488"/>
                <a:gd name="T67" fmla="*/ 601 h 699"/>
                <a:gd name="T68" fmla="*/ 7 w 488"/>
                <a:gd name="T69" fmla="*/ 540 h 699"/>
                <a:gd name="T70" fmla="*/ 0 w 488"/>
                <a:gd name="T71" fmla="*/ 461 h 699"/>
                <a:gd name="T72" fmla="*/ 8 w 488"/>
                <a:gd name="T73" fmla="*/ 385 h 699"/>
                <a:gd name="T74" fmla="*/ 33 w 488"/>
                <a:gd name="T75" fmla="*/ 325 h 699"/>
                <a:gd name="T76" fmla="*/ 70 w 488"/>
                <a:gd name="T77" fmla="*/ 280 h 699"/>
                <a:gd name="T78" fmla="*/ 116 w 488"/>
                <a:gd name="T79" fmla="*/ 247 h 699"/>
                <a:gd name="T80" fmla="*/ 170 w 488"/>
                <a:gd name="T81" fmla="*/ 226 h 699"/>
                <a:gd name="T82" fmla="*/ 226 w 488"/>
                <a:gd name="T83" fmla="*/ 216 h 699"/>
                <a:gd name="T84" fmla="*/ 281 w 488"/>
                <a:gd name="T85" fmla="*/ 216 h 699"/>
                <a:gd name="T86" fmla="*/ 334 w 488"/>
                <a:gd name="T87" fmla="*/ 224 h 699"/>
                <a:gd name="T88" fmla="*/ 332 w 488"/>
                <a:gd name="T89" fmla="*/ 67 h 699"/>
                <a:gd name="T90" fmla="*/ 328 w 488"/>
                <a:gd name="T91" fmla="*/ 56 h 699"/>
                <a:gd name="T92" fmla="*/ 321 w 488"/>
                <a:gd name="T93" fmla="*/ 49 h 699"/>
                <a:gd name="T94" fmla="*/ 261 w 488"/>
                <a:gd name="T95" fmla="*/ 48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7" name="Freeform 49"/>
            <p:cNvSpPr>
              <a:spLocks noEditPoints="1"/>
            </p:cNvSpPr>
            <p:nvPr/>
          </p:nvSpPr>
          <p:spPr bwMode="auto">
            <a:xfrm>
              <a:off x="2106" y="949"/>
              <a:ext cx="570" cy="710"/>
            </a:xfrm>
            <a:custGeom>
              <a:avLst/>
              <a:gdLst>
                <a:gd name="T0" fmla="*/ 200 w 570"/>
                <a:gd name="T1" fmla="*/ 324 h 710"/>
                <a:gd name="T2" fmla="*/ 174 w 570"/>
                <a:gd name="T3" fmla="*/ 335 h 710"/>
                <a:gd name="T4" fmla="*/ 115 w 570"/>
                <a:gd name="T5" fmla="*/ 370 h 710"/>
                <a:gd name="T6" fmla="*/ 70 w 570"/>
                <a:gd name="T7" fmla="*/ 429 h 710"/>
                <a:gd name="T8" fmla="*/ 57 w 570"/>
                <a:gd name="T9" fmla="*/ 517 h 710"/>
                <a:gd name="T10" fmla="*/ 90 w 570"/>
                <a:gd name="T11" fmla="*/ 597 h 710"/>
                <a:gd name="T12" fmla="*/ 156 w 570"/>
                <a:gd name="T13" fmla="*/ 647 h 710"/>
                <a:gd name="T14" fmla="*/ 244 w 570"/>
                <a:gd name="T15" fmla="*/ 657 h 710"/>
                <a:gd name="T16" fmla="*/ 342 w 570"/>
                <a:gd name="T17" fmla="*/ 619 h 710"/>
                <a:gd name="T18" fmla="*/ 344 w 570"/>
                <a:gd name="T19" fmla="*/ 501 h 710"/>
                <a:gd name="T20" fmla="*/ 266 w 570"/>
                <a:gd name="T21" fmla="*/ 401 h 710"/>
                <a:gd name="T22" fmla="*/ 205 w 570"/>
                <a:gd name="T23" fmla="*/ 322 h 710"/>
                <a:gd name="T24" fmla="*/ 223 w 570"/>
                <a:gd name="T25" fmla="*/ 61 h 710"/>
                <a:gd name="T26" fmla="*/ 180 w 570"/>
                <a:gd name="T27" fmla="*/ 98 h 710"/>
                <a:gd name="T28" fmla="*/ 166 w 570"/>
                <a:gd name="T29" fmla="*/ 153 h 710"/>
                <a:gd name="T30" fmla="*/ 194 w 570"/>
                <a:gd name="T31" fmla="*/ 214 h 710"/>
                <a:gd name="T32" fmla="*/ 248 w 570"/>
                <a:gd name="T33" fmla="*/ 245 h 710"/>
                <a:gd name="T34" fmla="*/ 325 w 570"/>
                <a:gd name="T35" fmla="*/ 190 h 710"/>
                <a:gd name="T36" fmla="*/ 349 w 570"/>
                <a:gd name="T37" fmla="*/ 134 h 710"/>
                <a:gd name="T38" fmla="*/ 327 w 570"/>
                <a:gd name="T39" fmla="*/ 80 h 710"/>
                <a:gd name="T40" fmla="*/ 271 w 570"/>
                <a:gd name="T41" fmla="*/ 55 h 710"/>
                <a:gd name="T42" fmla="*/ 279 w 570"/>
                <a:gd name="T43" fmla="*/ 0 h 710"/>
                <a:gd name="T44" fmla="*/ 360 w 570"/>
                <a:gd name="T45" fmla="*/ 31 h 710"/>
                <a:gd name="T46" fmla="*/ 402 w 570"/>
                <a:gd name="T47" fmla="*/ 99 h 710"/>
                <a:gd name="T48" fmla="*/ 393 w 570"/>
                <a:gd name="T49" fmla="*/ 180 h 710"/>
                <a:gd name="T50" fmla="*/ 347 w 570"/>
                <a:gd name="T51" fmla="*/ 243 h 710"/>
                <a:gd name="T52" fmla="*/ 282 w 570"/>
                <a:gd name="T53" fmla="*/ 287 h 710"/>
                <a:gd name="T54" fmla="*/ 311 w 570"/>
                <a:gd name="T55" fmla="*/ 366 h 710"/>
                <a:gd name="T56" fmla="*/ 432 w 570"/>
                <a:gd name="T57" fmla="*/ 518 h 710"/>
                <a:gd name="T58" fmla="*/ 454 w 570"/>
                <a:gd name="T59" fmla="*/ 435 h 710"/>
                <a:gd name="T60" fmla="*/ 457 w 570"/>
                <a:gd name="T61" fmla="*/ 362 h 710"/>
                <a:gd name="T62" fmla="*/ 465 w 570"/>
                <a:gd name="T63" fmla="*/ 349 h 710"/>
                <a:gd name="T64" fmla="*/ 511 w 570"/>
                <a:gd name="T65" fmla="*/ 404 h 710"/>
                <a:gd name="T66" fmla="*/ 501 w 570"/>
                <a:gd name="T67" fmla="*/ 490 h 710"/>
                <a:gd name="T68" fmla="*/ 488 w 570"/>
                <a:gd name="T69" fmla="*/ 585 h 710"/>
                <a:gd name="T70" fmla="*/ 538 w 570"/>
                <a:gd name="T71" fmla="*/ 637 h 710"/>
                <a:gd name="T72" fmla="*/ 570 w 570"/>
                <a:gd name="T73" fmla="*/ 643 h 710"/>
                <a:gd name="T74" fmla="*/ 538 w 570"/>
                <a:gd name="T75" fmla="*/ 697 h 710"/>
                <a:gd name="T76" fmla="*/ 495 w 570"/>
                <a:gd name="T77" fmla="*/ 675 h 710"/>
                <a:gd name="T78" fmla="*/ 432 w 570"/>
                <a:gd name="T79" fmla="*/ 608 h 710"/>
                <a:gd name="T80" fmla="*/ 331 w 570"/>
                <a:gd name="T81" fmla="*/ 684 h 710"/>
                <a:gd name="T82" fmla="*/ 212 w 570"/>
                <a:gd name="T83" fmla="*/ 710 h 710"/>
                <a:gd name="T84" fmla="*/ 139 w 570"/>
                <a:gd name="T85" fmla="*/ 697 h 710"/>
                <a:gd name="T86" fmla="*/ 58 w 570"/>
                <a:gd name="T87" fmla="*/ 646 h 710"/>
                <a:gd name="T88" fmla="*/ 6 w 570"/>
                <a:gd name="T89" fmla="*/ 556 h 710"/>
                <a:gd name="T90" fmla="*/ 5 w 570"/>
                <a:gd name="T91" fmla="*/ 452 h 710"/>
                <a:gd name="T92" fmla="*/ 49 w 570"/>
                <a:gd name="T93" fmla="*/ 363 h 710"/>
                <a:gd name="T94" fmla="*/ 124 w 570"/>
                <a:gd name="T95" fmla="*/ 300 h 710"/>
                <a:gd name="T96" fmla="*/ 168 w 570"/>
                <a:gd name="T97" fmla="*/ 273 h 710"/>
                <a:gd name="T98" fmla="*/ 124 w 570"/>
                <a:gd name="T99" fmla="*/ 211 h 710"/>
                <a:gd name="T100" fmla="*/ 110 w 570"/>
                <a:gd name="T101" fmla="*/ 137 h 710"/>
                <a:gd name="T102" fmla="*/ 139 w 570"/>
                <a:gd name="T103" fmla="*/ 65 h 710"/>
                <a:gd name="T104" fmla="*/ 200 w 570"/>
                <a:gd name="T105" fmla="*/ 13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251"/>
            <a:ext cx="8231188" cy="6604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41501"/>
            <a:ext cx="3970338" cy="416242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1440000" indent="-360000">
              <a:defRPr sz="2000" baseline="0"/>
            </a:lvl6pPr>
            <a:lvl7pPr marL="1800000" indent="-360000">
              <a:defRPr sz="2000" baseline="0"/>
            </a:lvl7pPr>
            <a:lvl8pPr marL="2160000" indent="-360000">
              <a:defRPr sz="2000"/>
            </a:lvl8pPr>
            <a:lvl9pPr marL="2520000" indent="-360000"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GB" dirty="0" smtClean="0"/>
              <a:t>Eighth level</a:t>
            </a:r>
          </a:p>
          <a:p>
            <a:pPr lvl="8"/>
            <a:r>
              <a:rPr lang="en-GB" dirty="0" smtClean="0"/>
              <a:t>Ninth level</a:t>
            </a:r>
            <a:endParaRPr lang="en-US" dirty="0" smtClean="0"/>
          </a:p>
          <a:p>
            <a:pPr lvl="6"/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477838" y="1124744"/>
            <a:ext cx="8208962" cy="373509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GB" sz="2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4716462" y="1841500"/>
            <a:ext cx="3970337" cy="4162425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endParaRPr lang="en-GB" noProof="0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9048AC66-CC46-4CA5-9C0C-D6714AAE8BA1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16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Subject matter | Client Details</a:t>
            </a:r>
            <a:endParaRPr lang="en-GB" dirty="0"/>
          </a:p>
        </p:txBody>
      </p:sp>
      <p:sp>
        <p:nvSpPr>
          <p:cNvPr id="21" name="Date Placeholder 6"/>
          <p:cNvSpPr>
            <a:spLocks noGrp="1"/>
          </p:cNvSpPr>
          <p:nvPr>
            <p:ph type="dt" sz="half" idx="17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© Bird &amp; Bird LLP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16867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8"/>
          <p:cNvGrpSpPr>
            <a:grpSpLocks/>
          </p:cNvGrpSpPr>
          <p:nvPr userDrawn="1"/>
        </p:nvGrpSpPr>
        <p:grpSpPr bwMode="auto">
          <a:xfrm>
            <a:off x="7186613" y="6419850"/>
            <a:ext cx="1500187" cy="265113"/>
            <a:chOff x="385" y="949"/>
            <a:chExt cx="4036" cy="712"/>
          </a:xfrm>
        </p:grpSpPr>
        <p:sp>
          <p:nvSpPr>
            <p:cNvPr id="6" name="Freeform 39"/>
            <p:cNvSpPr>
              <a:spLocks/>
            </p:cNvSpPr>
            <p:nvPr/>
          </p:nvSpPr>
          <p:spPr bwMode="auto">
            <a:xfrm>
              <a:off x="957" y="1002"/>
              <a:ext cx="128" cy="123"/>
            </a:xfrm>
            <a:custGeom>
              <a:avLst/>
              <a:gdLst>
                <a:gd name="T0" fmla="*/ 65 w 128"/>
                <a:gd name="T1" fmla="*/ 0 h 123"/>
                <a:gd name="T2" fmla="*/ 85 w 128"/>
                <a:gd name="T3" fmla="*/ 3 h 123"/>
                <a:gd name="T4" fmla="*/ 103 w 128"/>
                <a:gd name="T5" fmla="*/ 12 h 123"/>
                <a:gd name="T6" fmla="*/ 116 w 128"/>
                <a:gd name="T7" fmla="*/ 25 h 123"/>
                <a:gd name="T8" fmla="*/ 125 w 128"/>
                <a:gd name="T9" fmla="*/ 43 h 123"/>
                <a:gd name="T10" fmla="*/ 128 w 128"/>
                <a:gd name="T11" fmla="*/ 62 h 123"/>
                <a:gd name="T12" fmla="*/ 125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5 w 128"/>
                <a:gd name="T21" fmla="*/ 123 h 123"/>
                <a:gd name="T22" fmla="*/ 45 w 128"/>
                <a:gd name="T23" fmla="*/ 120 h 123"/>
                <a:gd name="T24" fmla="*/ 27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7 w 128"/>
                <a:gd name="T37" fmla="*/ 12 h 123"/>
                <a:gd name="T38" fmla="*/ 44 w 128"/>
                <a:gd name="T39" fmla="*/ 3 h 123"/>
                <a:gd name="T40" fmla="*/ 65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7" name="Freeform 40"/>
            <p:cNvSpPr>
              <a:spLocks/>
            </p:cNvSpPr>
            <p:nvPr/>
          </p:nvSpPr>
          <p:spPr bwMode="auto">
            <a:xfrm>
              <a:off x="3391" y="1002"/>
              <a:ext cx="128" cy="123"/>
            </a:xfrm>
            <a:custGeom>
              <a:avLst/>
              <a:gdLst>
                <a:gd name="T0" fmla="*/ 64 w 128"/>
                <a:gd name="T1" fmla="*/ 0 h 123"/>
                <a:gd name="T2" fmla="*/ 85 w 128"/>
                <a:gd name="T3" fmla="*/ 3 h 123"/>
                <a:gd name="T4" fmla="*/ 102 w 128"/>
                <a:gd name="T5" fmla="*/ 12 h 123"/>
                <a:gd name="T6" fmla="*/ 116 w 128"/>
                <a:gd name="T7" fmla="*/ 25 h 123"/>
                <a:gd name="T8" fmla="*/ 124 w 128"/>
                <a:gd name="T9" fmla="*/ 43 h 123"/>
                <a:gd name="T10" fmla="*/ 128 w 128"/>
                <a:gd name="T11" fmla="*/ 62 h 123"/>
                <a:gd name="T12" fmla="*/ 124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4 w 128"/>
                <a:gd name="T21" fmla="*/ 123 h 123"/>
                <a:gd name="T22" fmla="*/ 45 w 128"/>
                <a:gd name="T23" fmla="*/ 120 h 123"/>
                <a:gd name="T24" fmla="*/ 26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6 w 128"/>
                <a:gd name="T37" fmla="*/ 12 h 123"/>
                <a:gd name="T38" fmla="*/ 44 w 128"/>
                <a:gd name="T39" fmla="*/ 3 h 123"/>
                <a:gd name="T40" fmla="*/ 64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8" name="Freeform 41"/>
            <p:cNvSpPr>
              <a:spLocks noEditPoints="1"/>
            </p:cNvSpPr>
            <p:nvPr/>
          </p:nvSpPr>
          <p:spPr bwMode="auto">
            <a:xfrm>
              <a:off x="385" y="1026"/>
              <a:ext cx="508" cy="624"/>
            </a:xfrm>
            <a:custGeom>
              <a:avLst/>
              <a:gdLst>
                <a:gd name="T0" fmla="*/ 178 w 508"/>
                <a:gd name="T1" fmla="*/ 511 h 624"/>
                <a:gd name="T2" fmla="*/ 181 w 508"/>
                <a:gd name="T3" fmla="*/ 550 h 624"/>
                <a:gd name="T4" fmla="*/ 197 w 508"/>
                <a:gd name="T5" fmla="*/ 570 h 624"/>
                <a:gd name="T6" fmla="*/ 235 w 508"/>
                <a:gd name="T7" fmla="*/ 577 h 624"/>
                <a:gd name="T8" fmla="*/ 296 w 508"/>
                <a:gd name="T9" fmla="*/ 576 h 624"/>
                <a:gd name="T10" fmla="*/ 345 w 508"/>
                <a:gd name="T11" fmla="*/ 561 h 624"/>
                <a:gd name="T12" fmla="*/ 378 w 508"/>
                <a:gd name="T13" fmla="*/ 532 h 624"/>
                <a:gd name="T14" fmla="*/ 394 w 508"/>
                <a:gd name="T15" fmla="*/ 488 h 624"/>
                <a:gd name="T16" fmla="*/ 394 w 508"/>
                <a:gd name="T17" fmla="*/ 427 h 624"/>
                <a:gd name="T18" fmla="*/ 380 w 508"/>
                <a:gd name="T19" fmla="*/ 375 h 624"/>
                <a:gd name="T20" fmla="*/ 346 w 508"/>
                <a:gd name="T21" fmla="*/ 342 h 624"/>
                <a:gd name="T22" fmla="*/ 295 w 508"/>
                <a:gd name="T23" fmla="*/ 327 h 624"/>
                <a:gd name="T24" fmla="*/ 178 w 508"/>
                <a:gd name="T25" fmla="*/ 325 h 624"/>
                <a:gd name="T26" fmla="*/ 195 w 508"/>
                <a:gd name="T27" fmla="*/ 49 h 624"/>
                <a:gd name="T28" fmla="*/ 178 w 508"/>
                <a:gd name="T29" fmla="*/ 277 h 624"/>
                <a:gd name="T30" fmla="*/ 280 w 508"/>
                <a:gd name="T31" fmla="*/ 275 h 624"/>
                <a:gd name="T32" fmla="*/ 328 w 508"/>
                <a:gd name="T33" fmla="*/ 256 h 624"/>
                <a:gd name="T34" fmla="*/ 359 w 508"/>
                <a:gd name="T35" fmla="*/ 220 h 624"/>
                <a:gd name="T36" fmla="*/ 368 w 508"/>
                <a:gd name="T37" fmla="*/ 167 h 624"/>
                <a:gd name="T38" fmla="*/ 362 w 508"/>
                <a:gd name="T39" fmla="*/ 110 h 624"/>
                <a:gd name="T40" fmla="*/ 342 w 508"/>
                <a:gd name="T41" fmla="*/ 74 h 624"/>
                <a:gd name="T42" fmla="*/ 304 w 508"/>
                <a:gd name="T43" fmla="*/ 54 h 624"/>
                <a:gd name="T44" fmla="*/ 245 w 508"/>
                <a:gd name="T45" fmla="*/ 48 h 624"/>
                <a:gd name="T46" fmla="*/ 0 w 508"/>
                <a:gd name="T47" fmla="*/ 0 h 624"/>
                <a:gd name="T48" fmla="*/ 299 w 508"/>
                <a:gd name="T49" fmla="*/ 3 h 624"/>
                <a:gd name="T50" fmla="*/ 376 w 508"/>
                <a:gd name="T51" fmla="*/ 17 h 624"/>
                <a:gd name="T52" fmla="*/ 431 w 508"/>
                <a:gd name="T53" fmla="*/ 47 h 624"/>
                <a:gd name="T54" fmla="*/ 464 w 508"/>
                <a:gd name="T55" fmla="*/ 91 h 624"/>
                <a:gd name="T56" fmla="*/ 475 w 508"/>
                <a:gd name="T57" fmla="*/ 150 h 624"/>
                <a:gd name="T58" fmla="*/ 464 w 508"/>
                <a:gd name="T59" fmla="*/ 209 h 624"/>
                <a:gd name="T60" fmla="*/ 430 w 508"/>
                <a:gd name="T61" fmla="*/ 254 h 624"/>
                <a:gd name="T62" fmla="*/ 373 w 508"/>
                <a:gd name="T63" fmla="*/ 285 h 624"/>
                <a:gd name="T64" fmla="*/ 376 w 508"/>
                <a:gd name="T65" fmla="*/ 302 h 624"/>
                <a:gd name="T66" fmla="*/ 440 w 508"/>
                <a:gd name="T67" fmla="*/ 325 h 624"/>
                <a:gd name="T68" fmla="*/ 484 w 508"/>
                <a:gd name="T69" fmla="*/ 363 h 624"/>
                <a:gd name="T70" fmla="*/ 506 w 508"/>
                <a:gd name="T71" fmla="*/ 416 h 624"/>
                <a:gd name="T72" fmla="*/ 506 w 508"/>
                <a:gd name="T73" fmla="*/ 479 h 624"/>
                <a:gd name="T74" fmla="*/ 485 w 508"/>
                <a:gd name="T75" fmla="*/ 535 h 624"/>
                <a:gd name="T76" fmla="*/ 446 w 508"/>
                <a:gd name="T77" fmla="*/ 577 h 624"/>
                <a:gd name="T78" fmla="*/ 389 w 508"/>
                <a:gd name="T79" fmla="*/ 607 h 624"/>
                <a:gd name="T80" fmla="*/ 316 w 508"/>
                <a:gd name="T81" fmla="*/ 622 h 624"/>
                <a:gd name="T82" fmla="*/ 0 w 508"/>
                <a:gd name="T83" fmla="*/ 624 h 624"/>
                <a:gd name="T84" fmla="*/ 48 w 508"/>
                <a:gd name="T85" fmla="*/ 577 h 624"/>
                <a:gd name="T86" fmla="*/ 66 w 508"/>
                <a:gd name="T87" fmla="*/ 570 h 624"/>
                <a:gd name="T88" fmla="*/ 72 w 508"/>
                <a:gd name="T89" fmla="*/ 548 h 624"/>
                <a:gd name="T90" fmla="*/ 69 w 508"/>
                <a:gd name="T91" fmla="*/ 57 h 624"/>
                <a:gd name="T92" fmla="*/ 48 w 508"/>
                <a:gd name="T93" fmla="*/ 48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9" name="Freeform 42"/>
            <p:cNvSpPr>
              <a:spLocks/>
            </p:cNvSpPr>
            <p:nvPr/>
          </p:nvSpPr>
          <p:spPr bwMode="auto">
            <a:xfrm>
              <a:off x="1155" y="1176"/>
              <a:ext cx="347" cy="474"/>
            </a:xfrm>
            <a:custGeom>
              <a:avLst/>
              <a:gdLst>
                <a:gd name="T0" fmla="*/ 306 w 347"/>
                <a:gd name="T1" fmla="*/ 2 h 474"/>
                <a:gd name="T2" fmla="*/ 335 w 347"/>
                <a:gd name="T3" fmla="*/ 22 h 474"/>
                <a:gd name="T4" fmla="*/ 347 w 347"/>
                <a:gd name="T5" fmla="*/ 57 h 474"/>
                <a:gd name="T6" fmla="*/ 339 w 347"/>
                <a:gd name="T7" fmla="*/ 88 h 474"/>
                <a:gd name="T8" fmla="*/ 320 w 347"/>
                <a:gd name="T9" fmla="*/ 105 h 474"/>
                <a:gd name="T10" fmla="*/ 295 w 347"/>
                <a:gd name="T11" fmla="*/ 111 h 474"/>
                <a:gd name="T12" fmla="*/ 263 w 347"/>
                <a:gd name="T13" fmla="*/ 106 h 474"/>
                <a:gd name="T14" fmla="*/ 246 w 347"/>
                <a:gd name="T15" fmla="*/ 90 h 474"/>
                <a:gd name="T16" fmla="*/ 238 w 347"/>
                <a:gd name="T17" fmla="*/ 74 h 474"/>
                <a:gd name="T18" fmla="*/ 231 w 347"/>
                <a:gd name="T19" fmla="*/ 68 h 474"/>
                <a:gd name="T20" fmla="*/ 224 w 347"/>
                <a:gd name="T21" fmla="*/ 67 h 474"/>
                <a:gd name="T22" fmla="*/ 198 w 347"/>
                <a:gd name="T23" fmla="*/ 76 h 474"/>
                <a:gd name="T24" fmla="*/ 170 w 347"/>
                <a:gd name="T25" fmla="*/ 94 h 474"/>
                <a:gd name="T26" fmla="*/ 159 w 347"/>
                <a:gd name="T27" fmla="*/ 405 h 474"/>
                <a:gd name="T28" fmla="*/ 164 w 347"/>
                <a:gd name="T29" fmla="*/ 426 h 474"/>
                <a:gd name="T30" fmla="*/ 175 w 347"/>
                <a:gd name="T31" fmla="*/ 434 h 474"/>
                <a:gd name="T32" fmla="*/ 227 w 347"/>
                <a:gd name="T33" fmla="*/ 474 h 474"/>
                <a:gd name="T34" fmla="*/ 1 w 347"/>
                <a:gd name="T35" fmla="*/ 434 h 474"/>
                <a:gd name="T36" fmla="*/ 51 w 347"/>
                <a:gd name="T37" fmla="*/ 431 h 474"/>
                <a:gd name="T38" fmla="*/ 60 w 347"/>
                <a:gd name="T39" fmla="*/ 418 h 474"/>
                <a:gd name="T40" fmla="*/ 61 w 347"/>
                <a:gd name="T41" fmla="*/ 402 h 474"/>
                <a:gd name="T42" fmla="*/ 62 w 347"/>
                <a:gd name="T43" fmla="*/ 112 h 474"/>
                <a:gd name="T44" fmla="*/ 61 w 347"/>
                <a:gd name="T45" fmla="*/ 90 h 474"/>
                <a:gd name="T46" fmla="*/ 49 w 347"/>
                <a:gd name="T47" fmla="*/ 73 h 474"/>
                <a:gd name="T48" fmla="*/ 0 w 347"/>
                <a:gd name="T49" fmla="*/ 72 h 474"/>
                <a:gd name="T50" fmla="*/ 153 w 347"/>
                <a:gd name="T51" fmla="*/ 25 h 474"/>
                <a:gd name="T52" fmla="*/ 158 w 347"/>
                <a:gd name="T53" fmla="*/ 29 h 474"/>
                <a:gd name="T54" fmla="*/ 160 w 347"/>
                <a:gd name="T55" fmla="*/ 35 h 474"/>
                <a:gd name="T56" fmla="*/ 159 w 347"/>
                <a:gd name="T57" fmla="*/ 38 h 474"/>
                <a:gd name="T58" fmla="*/ 180 w 347"/>
                <a:gd name="T59" fmla="*/ 38 h 474"/>
                <a:gd name="T60" fmla="*/ 230 w 347"/>
                <a:gd name="T61" fmla="*/ 11 h 474"/>
                <a:gd name="T62" fmla="*/ 284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>
              <a:off x="911" y="1201"/>
              <a:ext cx="226" cy="449"/>
            </a:xfrm>
            <a:custGeom>
              <a:avLst/>
              <a:gdLst>
                <a:gd name="T0" fmla="*/ 0 w 226"/>
                <a:gd name="T1" fmla="*/ 0 h 449"/>
                <a:gd name="T2" fmla="*/ 163 w 226"/>
                <a:gd name="T3" fmla="*/ 0 h 449"/>
                <a:gd name="T4" fmla="*/ 166 w 226"/>
                <a:gd name="T5" fmla="*/ 2 h 449"/>
                <a:gd name="T6" fmla="*/ 167 w 226"/>
                <a:gd name="T7" fmla="*/ 3 h 449"/>
                <a:gd name="T8" fmla="*/ 168 w 226"/>
                <a:gd name="T9" fmla="*/ 5 h 449"/>
                <a:gd name="T10" fmla="*/ 168 w 226"/>
                <a:gd name="T11" fmla="*/ 15 h 449"/>
                <a:gd name="T12" fmla="*/ 167 w 226"/>
                <a:gd name="T13" fmla="*/ 24 h 449"/>
                <a:gd name="T14" fmla="*/ 167 w 226"/>
                <a:gd name="T15" fmla="*/ 40 h 449"/>
                <a:gd name="T16" fmla="*/ 166 w 226"/>
                <a:gd name="T17" fmla="*/ 62 h 449"/>
                <a:gd name="T18" fmla="*/ 166 w 226"/>
                <a:gd name="T19" fmla="*/ 380 h 449"/>
                <a:gd name="T20" fmla="*/ 167 w 226"/>
                <a:gd name="T21" fmla="*/ 393 h 449"/>
                <a:gd name="T22" fmla="*/ 171 w 226"/>
                <a:gd name="T23" fmla="*/ 401 h 449"/>
                <a:gd name="T24" fmla="*/ 175 w 226"/>
                <a:gd name="T25" fmla="*/ 406 h 449"/>
                <a:gd name="T26" fmla="*/ 183 w 226"/>
                <a:gd name="T27" fmla="*/ 409 h 449"/>
                <a:gd name="T28" fmla="*/ 226 w 226"/>
                <a:gd name="T29" fmla="*/ 409 h 449"/>
                <a:gd name="T30" fmla="*/ 226 w 226"/>
                <a:gd name="T31" fmla="*/ 449 h 449"/>
                <a:gd name="T32" fmla="*/ 9 w 226"/>
                <a:gd name="T33" fmla="*/ 449 h 449"/>
                <a:gd name="T34" fmla="*/ 9 w 226"/>
                <a:gd name="T35" fmla="*/ 409 h 449"/>
                <a:gd name="T36" fmla="*/ 46 w 226"/>
                <a:gd name="T37" fmla="*/ 409 h 449"/>
                <a:gd name="T38" fmla="*/ 57 w 226"/>
                <a:gd name="T39" fmla="*/ 406 h 449"/>
                <a:gd name="T40" fmla="*/ 64 w 226"/>
                <a:gd name="T41" fmla="*/ 400 h 449"/>
                <a:gd name="T42" fmla="*/ 68 w 226"/>
                <a:gd name="T43" fmla="*/ 389 h 449"/>
                <a:gd name="T44" fmla="*/ 68 w 226"/>
                <a:gd name="T45" fmla="*/ 388 h 449"/>
                <a:gd name="T46" fmla="*/ 69 w 226"/>
                <a:gd name="T47" fmla="*/ 385 h 449"/>
                <a:gd name="T48" fmla="*/ 69 w 226"/>
                <a:gd name="T49" fmla="*/ 72 h 449"/>
                <a:gd name="T50" fmla="*/ 68 w 226"/>
                <a:gd name="T51" fmla="*/ 59 h 449"/>
                <a:gd name="T52" fmla="*/ 68 w 226"/>
                <a:gd name="T53" fmla="*/ 54 h 449"/>
                <a:gd name="T54" fmla="*/ 63 w 226"/>
                <a:gd name="T55" fmla="*/ 47 h 449"/>
                <a:gd name="T56" fmla="*/ 56 w 226"/>
                <a:gd name="T57" fmla="*/ 42 h 449"/>
                <a:gd name="T58" fmla="*/ 46 w 226"/>
                <a:gd name="T59" fmla="*/ 41 h 449"/>
                <a:gd name="T60" fmla="*/ 0 w 226"/>
                <a:gd name="T61" fmla="*/ 40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1" name="Freeform 44"/>
            <p:cNvSpPr>
              <a:spLocks noEditPoints="1"/>
            </p:cNvSpPr>
            <p:nvPr/>
          </p:nvSpPr>
          <p:spPr bwMode="auto">
            <a:xfrm>
              <a:off x="2819" y="1026"/>
              <a:ext cx="507" cy="624"/>
            </a:xfrm>
            <a:custGeom>
              <a:avLst/>
              <a:gdLst>
                <a:gd name="T0" fmla="*/ 177 w 507"/>
                <a:gd name="T1" fmla="*/ 511 h 624"/>
                <a:gd name="T2" fmla="*/ 181 w 507"/>
                <a:gd name="T3" fmla="*/ 550 h 624"/>
                <a:gd name="T4" fmla="*/ 197 w 507"/>
                <a:gd name="T5" fmla="*/ 570 h 624"/>
                <a:gd name="T6" fmla="*/ 235 w 507"/>
                <a:gd name="T7" fmla="*/ 577 h 624"/>
                <a:gd name="T8" fmla="*/ 296 w 507"/>
                <a:gd name="T9" fmla="*/ 576 h 624"/>
                <a:gd name="T10" fmla="*/ 345 w 507"/>
                <a:gd name="T11" fmla="*/ 561 h 624"/>
                <a:gd name="T12" fmla="*/ 378 w 507"/>
                <a:gd name="T13" fmla="*/ 532 h 624"/>
                <a:gd name="T14" fmla="*/ 394 w 507"/>
                <a:gd name="T15" fmla="*/ 488 h 624"/>
                <a:gd name="T16" fmla="*/ 394 w 507"/>
                <a:gd name="T17" fmla="*/ 427 h 624"/>
                <a:gd name="T18" fmla="*/ 379 w 507"/>
                <a:gd name="T19" fmla="*/ 375 h 624"/>
                <a:gd name="T20" fmla="*/ 346 w 507"/>
                <a:gd name="T21" fmla="*/ 342 h 624"/>
                <a:gd name="T22" fmla="*/ 295 w 507"/>
                <a:gd name="T23" fmla="*/ 327 h 624"/>
                <a:gd name="T24" fmla="*/ 177 w 507"/>
                <a:gd name="T25" fmla="*/ 325 h 624"/>
                <a:gd name="T26" fmla="*/ 194 w 507"/>
                <a:gd name="T27" fmla="*/ 49 h 624"/>
                <a:gd name="T28" fmla="*/ 177 w 507"/>
                <a:gd name="T29" fmla="*/ 277 h 624"/>
                <a:gd name="T30" fmla="*/ 280 w 507"/>
                <a:gd name="T31" fmla="*/ 275 h 624"/>
                <a:gd name="T32" fmla="*/ 328 w 507"/>
                <a:gd name="T33" fmla="*/ 256 h 624"/>
                <a:gd name="T34" fmla="*/ 358 w 507"/>
                <a:gd name="T35" fmla="*/ 220 h 624"/>
                <a:gd name="T36" fmla="*/ 368 w 507"/>
                <a:gd name="T37" fmla="*/ 167 h 624"/>
                <a:gd name="T38" fmla="*/ 362 w 507"/>
                <a:gd name="T39" fmla="*/ 110 h 624"/>
                <a:gd name="T40" fmla="*/ 341 w 507"/>
                <a:gd name="T41" fmla="*/ 74 h 624"/>
                <a:gd name="T42" fmla="*/ 303 w 507"/>
                <a:gd name="T43" fmla="*/ 54 h 624"/>
                <a:gd name="T44" fmla="*/ 245 w 507"/>
                <a:gd name="T45" fmla="*/ 48 h 624"/>
                <a:gd name="T46" fmla="*/ 0 w 507"/>
                <a:gd name="T47" fmla="*/ 0 h 624"/>
                <a:gd name="T48" fmla="*/ 299 w 507"/>
                <a:gd name="T49" fmla="*/ 3 h 624"/>
                <a:gd name="T50" fmla="*/ 376 w 507"/>
                <a:gd name="T51" fmla="*/ 17 h 624"/>
                <a:gd name="T52" fmla="*/ 431 w 507"/>
                <a:gd name="T53" fmla="*/ 47 h 624"/>
                <a:gd name="T54" fmla="*/ 464 w 507"/>
                <a:gd name="T55" fmla="*/ 91 h 624"/>
                <a:gd name="T56" fmla="*/ 475 w 507"/>
                <a:gd name="T57" fmla="*/ 150 h 624"/>
                <a:gd name="T58" fmla="*/ 464 w 507"/>
                <a:gd name="T59" fmla="*/ 209 h 624"/>
                <a:gd name="T60" fmla="*/ 430 w 507"/>
                <a:gd name="T61" fmla="*/ 254 h 624"/>
                <a:gd name="T62" fmla="*/ 372 w 507"/>
                <a:gd name="T63" fmla="*/ 285 h 624"/>
                <a:gd name="T64" fmla="*/ 376 w 507"/>
                <a:gd name="T65" fmla="*/ 302 h 624"/>
                <a:gd name="T66" fmla="*/ 439 w 507"/>
                <a:gd name="T67" fmla="*/ 325 h 624"/>
                <a:gd name="T68" fmla="*/ 482 w 507"/>
                <a:gd name="T69" fmla="*/ 363 h 624"/>
                <a:gd name="T70" fmla="*/ 504 w 507"/>
                <a:gd name="T71" fmla="*/ 416 h 624"/>
                <a:gd name="T72" fmla="*/ 503 w 507"/>
                <a:gd name="T73" fmla="*/ 483 h 624"/>
                <a:gd name="T74" fmla="*/ 478 w 507"/>
                <a:gd name="T75" fmla="*/ 542 h 624"/>
                <a:gd name="T76" fmla="*/ 431 w 507"/>
                <a:gd name="T77" fmla="*/ 587 h 624"/>
                <a:gd name="T78" fmla="*/ 362 w 507"/>
                <a:gd name="T79" fmla="*/ 614 h 624"/>
                <a:gd name="T80" fmla="*/ 274 w 507"/>
                <a:gd name="T81" fmla="*/ 624 h 624"/>
                <a:gd name="T82" fmla="*/ 0 w 507"/>
                <a:gd name="T83" fmla="*/ 577 h 624"/>
                <a:gd name="T84" fmla="*/ 59 w 507"/>
                <a:gd name="T85" fmla="*/ 576 h 624"/>
                <a:gd name="T86" fmla="*/ 71 w 507"/>
                <a:gd name="T87" fmla="*/ 559 h 624"/>
                <a:gd name="T88" fmla="*/ 72 w 507"/>
                <a:gd name="T89" fmla="*/ 79 h 624"/>
                <a:gd name="T90" fmla="*/ 68 w 507"/>
                <a:gd name="T91" fmla="*/ 59 h 624"/>
                <a:gd name="T92" fmla="*/ 57 w 507"/>
                <a:gd name="T93" fmla="*/ 49 h 624"/>
                <a:gd name="T94" fmla="*/ 0 w 507"/>
                <a:gd name="T95" fmla="*/ 48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2" name="Freeform 45"/>
            <p:cNvSpPr>
              <a:spLocks/>
            </p:cNvSpPr>
            <p:nvPr/>
          </p:nvSpPr>
          <p:spPr bwMode="auto">
            <a:xfrm>
              <a:off x="3589" y="1176"/>
              <a:ext cx="346" cy="474"/>
            </a:xfrm>
            <a:custGeom>
              <a:avLst/>
              <a:gdLst>
                <a:gd name="T0" fmla="*/ 284 w 346"/>
                <a:gd name="T1" fmla="*/ 0 h 474"/>
                <a:gd name="T2" fmla="*/ 306 w 346"/>
                <a:gd name="T3" fmla="*/ 2 h 474"/>
                <a:gd name="T4" fmla="*/ 323 w 346"/>
                <a:gd name="T5" fmla="*/ 10 h 474"/>
                <a:gd name="T6" fmla="*/ 335 w 346"/>
                <a:gd name="T7" fmla="*/ 22 h 474"/>
                <a:gd name="T8" fmla="*/ 344 w 346"/>
                <a:gd name="T9" fmla="*/ 38 h 474"/>
                <a:gd name="T10" fmla="*/ 346 w 346"/>
                <a:gd name="T11" fmla="*/ 57 h 474"/>
                <a:gd name="T12" fmla="*/ 344 w 346"/>
                <a:gd name="T13" fmla="*/ 74 h 474"/>
                <a:gd name="T14" fmla="*/ 339 w 346"/>
                <a:gd name="T15" fmla="*/ 88 h 474"/>
                <a:gd name="T16" fmla="*/ 330 w 346"/>
                <a:gd name="T17" fmla="*/ 98 h 474"/>
                <a:gd name="T18" fmla="*/ 319 w 346"/>
                <a:gd name="T19" fmla="*/ 105 h 474"/>
                <a:gd name="T20" fmla="*/ 307 w 346"/>
                <a:gd name="T21" fmla="*/ 110 h 474"/>
                <a:gd name="T22" fmla="*/ 295 w 346"/>
                <a:gd name="T23" fmla="*/ 111 h 474"/>
                <a:gd name="T24" fmla="*/ 277 w 346"/>
                <a:gd name="T25" fmla="*/ 110 h 474"/>
                <a:gd name="T26" fmla="*/ 263 w 346"/>
                <a:gd name="T27" fmla="*/ 106 h 474"/>
                <a:gd name="T28" fmla="*/ 253 w 346"/>
                <a:gd name="T29" fmla="*/ 99 h 474"/>
                <a:gd name="T30" fmla="*/ 246 w 346"/>
                <a:gd name="T31" fmla="*/ 90 h 474"/>
                <a:gd name="T32" fmla="*/ 240 w 346"/>
                <a:gd name="T33" fmla="*/ 79 h 474"/>
                <a:gd name="T34" fmla="*/ 237 w 346"/>
                <a:gd name="T35" fmla="*/ 74 h 474"/>
                <a:gd name="T36" fmla="*/ 235 w 346"/>
                <a:gd name="T37" fmla="*/ 71 h 474"/>
                <a:gd name="T38" fmla="*/ 231 w 346"/>
                <a:gd name="T39" fmla="*/ 68 h 474"/>
                <a:gd name="T40" fmla="*/ 228 w 346"/>
                <a:gd name="T41" fmla="*/ 67 h 474"/>
                <a:gd name="T42" fmla="*/ 224 w 346"/>
                <a:gd name="T43" fmla="*/ 67 h 474"/>
                <a:gd name="T44" fmla="*/ 213 w 346"/>
                <a:gd name="T45" fmla="*/ 70 h 474"/>
                <a:gd name="T46" fmla="*/ 198 w 346"/>
                <a:gd name="T47" fmla="*/ 76 h 474"/>
                <a:gd name="T48" fmla="*/ 183 w 346"/>
                <a:gd name="T49" fmla="*/ 83 h 474"/>
                <a:gd name="T50" fmla="*/ 170 w 346"/>
                <a:gd name="T51" fmla="*/ 94 h 474"/>
                <a:gd name="T52" fmla="*/ 158 w 346"/>
                <a:gd name="T53" fmla="*/ 104 h 474"/>
                <a:gd name="T54" fmla="*/ 158 w 346"/>
                <a:gd name="T55" fmla="*/ 400 h 474"/>
                <a:gd name="T56" fmla="*/ 159 w 346"/>
                <a:gd name="T57" fmla="*/ 405 h 474"/>
                <a:gd name="T58" fmla="*/ 160 w 346"/>
                <a:gd name="T59" fmla="*/ 418 h 474"/>
                <a:gd name="T60" fmla="*/ 164 w 346"/>
                <a:gd name="T61" fmla="*/ 426 h 474"/>
                <a:gd name="T62" fmla="*/ 169 w 346"/>
                <a:gd name="T63" fmla="*/ 431 h 474"/>
                <a:gd name="T64" fmla="*/ 175 w 346"/>
                <a:gd name="T65" fmla="*/ 434 h 474"/>
                <a:gd name="T66" fmla="*/ 226 w 346"/>
                <a:gd name="T67" fmla="*/ 434 h 474"/>
                <a:gd name="T68" fmla="*/ 226 w 346"/>
                <a:gd name="T69" fmla="*/ 474 h 474"/>
                <a:gd name="T70" fmla="*/ 1 w 346"/>
                <a:gd name="T71" fmla="*/ 474 h 474"/>
                <a:gd name="T72" fmla="*/ 1 w 346"/>
                <a:gd name="T73" fmla="*/ 434 h 474"/>
                <a:gd name="T74" fmla="*/ 45 w 346"/>
                <a:gd name="T75" fmla="*/ 434 h 474"/>
                <a:gd name="T76" fmla="*/ 51 w 346"/>
                <a:gd name="T77" fmla="*/ 431 h 474"/>
                <a:gd name="T78" fmla="*/ 56 w 346"/>
                <a:gd name="T79" fmla="*/ 426 h 474"/>
                <a:gd name="T80" fmla="*/ 60 w 346"/>
                <a:gd name="T81" fmla="*/ 418 h 474"/>
                <a:gd name="T82" fmla="*/ 61 w 346"/>
                <a:gd name="T83" fmla="*/ 404 h 474"/>
                <a:gd name="T84" fmla="*/ 61 w 346"/>
                <a:gd name="T85" fmla="*/ 92 h 474"/>
                <a:gd name="T86" fmla="*/ 60 w 346"/>
                <a:gd name="T87" fmla="*/ 90 h 474"/>
                <a:gd name="T88" fmla="*/ 56 w 346"/>
                <a:gd name="T89" fmla="*/ 79 h 474"/>
                <a:gd name="T90" fmla="*/ 49 w 346"/>
                <a:gd name="T91" fmla="*/ 73 h 474"/>
                <a:gd name="T92" fmla="*/ 38 w 346"/>
                <a:gd name="T93" fmla="*/ 72 h 474"/>
                <a:gd name="T94" fmla="*/ 0 w 346"/>
                <a:gd name="T95" fmla="*/ 72 h 474"/>
                <a:gd name="T96" fmla="*/ 0 w 346"/>
                <a:gd name="T97" fmla="*/ 25 h 474"/>
                <a:gd name="T98" fmla="*/ 153 w 346"/>
                <a:gd name="T99" fmla="*/ 25 h 474"/>
                <a:gd name="T100" fmla="*/ 155 w 346"/>
                <a:gd name="T101" fmla="*/ 27 h 474"/>
                <a:gd name="T102" fmla="*/ 158 w 346"/>
                <a:gd name="T103" fmla="*/ 29 h 474"/>
                <a:gd name="T104" fmla="*/ 159 w 346"/>
                <a:gd name="T105" fmla="*/ 32 h 474"/>
                <a:gd name="T106" fmla="*/ 160 w 346"/>
                <a:gd name="T107" fmla="*/ 35 h 474"/>
                <a:gd name="T108" fmla="*/ 160 w 346"/>
                <a:gd name="T109" fmla="*/ 36 h 474"/>
                <a:gd name="T110" fmla="*/ 159 w 346"/>
                <a:gd name="T111" fmla="*/ 38 h 474"/>
                <a:gd name="T112" fmla="*/ 159 w 346"/>
                <a:gd name="T113" fmla="*/ 54 h 474"/>
                <a:gd name="T114" fmla="*/ 180 w 346"/>
                <a:gd name="T115" fmla="*/ 38 h 474"/>
                <a:gd name="T116" fmla="*/ 204 w 346"/>
                <a:gd name="T117" fmla="*/ 23 h 474"/>
                <a:gd name="T118" fmla="*/ 230 w 346"/>
                <a:gd name="T119" fmla="*/ 11 h 474"/>
                <a:gd name="T120" fmla="*/ 257 w 346"/>
                <a:gd name="T121" fmla="*/ 2 h 474"/>
                <a:gd name="T122" fmla="*/ 284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3" name="Freeform 46"/>
            <p:cNvSpPr>
              <a:spLocks/>
            </p:cNvSpPr>
            <p:nvPr/>
          </p:nvSpPr>
          <p:spPr bwMode="auto">
            <a:xfrm>
              <a:off x="3345" y="1201"/>
              <a:ext cx="225" cy="449"/>
            </a:xfrm>
            <a:custGeom>
              <a:avLst/>
              <a:gdLst>
                <a:gd name="T0" fmla="*/ 0 w 225"/>
                <a:gd name="T1" fmla="*/ 0 h 449"/>
                <a:gd name="T2" fmla="*/ 162 w 225"/>
                <a:gd name="T3" fmla="*/ 0 h 449"/>
                <a:gd name="T4" fmla="*/ 164 w 225"/>
                <a:gd name="T5" fmla="*/ 2 h 449"/>
                <a:gd name="T6" fmla="*/ 165 w 225"/>
                <a:gd name="T7" fmla="*/ 2 h 449"/>
                <a:gd name="T8" fmla="*/ 167 w 225"/>
                <a:gd name="T9" fmla="*/ 3 h 449"/>
                <a:gd name="T10" fmla="*/ 168 w 225"/>
                <a:gd name="T11" fmla="*/ 5 h 449"/>
                <a:gd name="T12" fmla="*/ 168 w 225"/>
                <a:gd name="T13" fmla="*/ 15 h 449"/>
                <a:gd name="T14" fmla="*/ 167 w 225"/>
                <a:gd name="T15" fmla="*/ 24 h 449"/>
                <a:gd name="T16" fmla="*/ 167 w 225"/>
                <a:gd name="T17" fmla="*/ 40 h 449"/>
                <a:gd name="T18" fmla="*/ 165 w 225"/>
                <a:gd name="T19" fmla="*/ 62 h 449"/>
                <a:gd name="T20" fmla="*/ 165 w 225"/>
                <a:gd name="T21" fmla="*/ 380 h 449"/>
                <a:gd name="T22" fmla="*/ 167 w 225"/>
                <a:gd name="T23" fmla="*/ 393 h 449"/>
                <a:gd name="T24" fmla="*/ 170 w 225"/>
                <a:gd name="T25" fmla="*/ 401 h 449"/>
                <a:gd name="T26" fmla="*/ 175 w 225"/>
                <a:gd name="T27" fmla="*/ 406 h 449"/>
                <a:gd name="T28" fmla="*/ 183 w 225"/>
                <a:gd name="T29" fmla="*/ 409 h 449"/>
                <a:gd name="T30" fmla="*/ 225 w 225"/>
                <a:gd name="T31" fmla="*/ 409 h 449"/>
                <a:gd name="T32" fmla="*/ 225 w 225"/>
                <a:gd name="T33" fmla="*/ 449 h 449"/>
                <a:gd name="T34" fmla="*/ 9 w 225"/>
                <a:gd name="T35" fmla="*/ 449 h 449"/>
                <a:gd name="T36" fmla="*/ 9 w 225"/>
                <a:gd name="T37" fmla="*/ 409 h 449"/>
                <a:gd name="T38" fmla="*/ 46 w 225"/>
                <a:gd name="T39" fmla="*/ 409 h 449"/>
                <a:gd name="T40" fmla="*/ 57 w 225"/>
                <a:gd name="T41" fmla="*/ 406 h 449"/>
                <a:gd name="T42" fmla="*/ 64 w 225"/>
                <a:gd name="T43" fmla="*/ 400 h 449"/>
                <a:gd name="T44" fmla="*/ 68 w 225"/>
                <a:gd name="T45" fmla="*/ 389 h 449"/>
                <a:gd name="T46" fmla="*/ 68 w 225"/>
                <a:gd name="T47" fmla="*/ 385 h 449"/>
                <a:gd name="T48" fmla="*/ 69 w 225"/>
                <a:gd name="T49" fmla="*/ 384 h 449"/>
                <a:gd name="T50" fmla="*/ 69 w 225"/>
                <a:gd name="T51" fmla="*/ 70 h 449"/>
                <a:gd name="T52" fmla="*/ 68 w 225"/>
                <a:gd name="T53" fmla="*/ 59 h 449"/>
                <a:gd name="T54" fmla="*/ 68 w 225"/>
                <a:gd name="T55" fmla="*/ 56 h 449"/>
                <a:gd name="T56" fmla="*/ 66 w 225"/>
                <a:gd name="T57" fmla="*/ 54 h 449"/>
                <a:gd name="T58" fmla="*/ 63 w 225"/>
                <a:gd name="T59" fmla="*/ 47 h 449"/>
                <a:gd name="T60" fmla="*/ 55 w 225"/>
                <a:gd name="T61" fmla="*/ 42 h 449"/>
                <a:gd name="T62" fmla="*/ 46 w 225"/>
                <a:gd name="T63" fmla="*/ 41 h 449"/>
                <a:gd name="T64" fmla="*/ 0 w 225"/>
                <a:gd name="T65" fmla="*/ 40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>
              <a:off x="1499" y="962"/>
              <a:ext cx="489" cy="699"/>
            </a:xfrm>
            <a:custGeom>
              <a:avLst/>
              <a:gdLst>
                <a:gd name="T0" fmla="*/ 217 w 489"/>
                <a:gd name="T1" fmla="*/ 268 h 699"/>
                <a:gd name="T2" fmla="*/ 165 w 489"/>
                <a:gd name="T3" fmla="*/ 286 h 699"/>
                <a:gd name="T4" fmla="*/ 130 w 489"/>
                <a:gd name="T5" fmla="*/ 323 h 699"/>
                <a:gd name="T6" fmla="*/ 109 w 489"/>
                <a:gd name="T7" fmla="*/ 380 h 699"/>
                <a:gd name="T8" fmla="*/ 102 w 489"/>
                <a:gd name="T9" fmla="*/ 458 h 699"/>
                <a:gd name="T10" fmla="*/ 109 w 489"/>
                <a:gd name="T11" fmla="*/ 535 h 699"/>
                <a:gd name="T12" fmla="*/ 134 w 489"/>
                <a:gd name="T13" fmla="*/ 589 h 699"/>
                <a:gd name="T14" fmla="*/ 174 w 489"/>
                <a:gd name="T15" fmla="*/ 619 h 699"/>
                <a:gd name="T16" fmla="*/ 231 w 489"/>
                <a:gd name="T17" fmla="*/ 630 h 699"/>
                <a:gd name="T18" fmla="*/ 279 w 489"/>
                <a:gd name="T19" fmla="*/ 624 h 699"/>
                <a:gd name="T20" fmla="*/ 312 w 489"/>
                <a:gd name="T21" fmla="*/ 612 h 699"/>
                <a:gd name="T22" fmla="*/ 329 w 489"/>
                <a:gd name="T23" fmla="*/ 605 h 699"/>
                <a:gd name="T24" fmla="*/ 332 w 489"/>
                <a:gd name="T25" fmla="*/ 297 h 699"/>
                <a:gd name="T26" fmla="*/ 294 w 489"/>
                <a:gd name="T27" fmla="*/ 273 h 699"/>
                <a:gd name="T28" fmla="*/ 249 w 489"/>
                <a:gd name="T29" fmla="*/ 265 h 699"/>
                <a:gd name="T30" fmla="*/ 425 w 489"/>
                <a:gd name="T31" fmla="*/ 0 h 699"/>
                <a:gd name="T32" fmla="*/ 432 w 489"/>
                <a:gd name="T33" fmla="*/ 7 h 699"/>
                <a:gd name="T34" fmla="*/ 431 w 489"/>
                <a:gd name="T35" fmla="*/ 14 h 699"/>
                <a:gd name="T36" fmla="*/ 430 w 489"/>
                <a:gd name="T37" fmla="*/ 30 h 699"/>
                <a:gd name="T38" fmla="*/ 429 w 489"/>
                <a:gd name="T39" fmla="*/ 79 h 699"/>
                <a:gd name="T40" fmla="*/ 430 w 489"/>
                <a:gd name="T41" fmla="*/ 608 h 699"/>
                <a:gd name="T42" fmla="*/ 435 w 489"/>
                <a:gd name="T43" fmla="*/ 632 h 699"/>
                <a:gd name="T44" fmla="*/ 446 w 489"/>
                <a:gd name="T45" fmla="*/ 639 h 699"/>
                <a:gd name="T46" fmla="*/ 474 w 489"/>
                <a:gd name="T47" fmla="*/ 640 h 699"/>
                <a:gd name="T48" fmla="*/ 489 w 489"/>
                <a:gd name="T49" fmla="*/ 687 h 699"/>
                <a:gd name="T50" fmla="*/ 337 w 489"/>
                <a:gd name="T51" fmla="*/ 678 h 699"/>
                <a:gd name="T52" fmla="*/ 313 w 489"/>
                <a:gd name="T53" fmla="*/ 662 h 699"/>
                <a:gd name="T54" fmla="*/ 253 w 489"/>
                <a:gd name="T55" fmla="*/ 688 h 699"/>
                <a:gd name="T56" fmla="*/ 182 w 489"/>
                <a:gd name="T57" fmla="*/ 699 h 699"/>
                <a:gd name="T58" fmla="*/ 140 w 489"/>
                <a:gd name="T59" fmla="*/ 694 h 699"/>
                <a:gd name="T60" fmla="*/ 98 w 489"/>
                <a:gd name="T61" fmla="*/ 676 h 699"/>
                <a:gd name="T62" fmla="*/ 60 w 489"/>
                <a:gd name="T63" fmla="*/ 646 h 699"/>
                <a:gd name="T64" fmla="*/ 28 w 489"/>
                <a:gd name="T65" fmla="*/ 601 h 699"/>
                <a:gd name="T66" fmla="*/ 7 w 489"/>
                <a:gd name="T67" fmla="*/ 540 h 699"/>
                <a:gd name="T68" fmla="*/ 0 w 489"/>
                <a:gd name="T69" fmla="*/ 461 h 699"/>
                <a:gd name="T70" fmla="*/ 9 w 489"/>
                <a:gd name="T71" fmla="*/ 385 h 699"/>
                <a:gd name="T72" fmla="*/ 33 w 489"/>
                <a:gd name="T73" fmla="*/ 325 h 699"/>
                <a:gd name="T74" fmla="*/ 70 w 489"/>
                <a:gd name="T75" fmla="*/ 280 h 699"/>
                <a:gd name="T76" fmla="*/ 116 w 489"/>
                <a:gd name="T77" fmla="*/ 247 h 699"/>
                <a:gd name="T78" fmla="*/ 170 w 489"/>
                <a:gd name="T79" fmla="*/ 226 h 699"/>
                <a:gd name="T80" fmla="*/ 227 w 489"/>
                <a:gd name="T81" fmla="*/ 216 h 699"/>
                <a:gd name="T82" fmla="*/ 282 w 489"/>
                <a:gd name="T83" fmla="*/ 216 h 699"/>
                <a:gd name="T84" fmla="*/ 334 w 489"/>
                <a:gd name="T85" fmla="*/ 224 h 699"/>
                <a:gd name="T86" fmla="*/ 332 w 489"/>
                <a:gd name="T87" fmla="*/ 67 h 699"/>
                <a:gd name="T88" fmla="*/ 324 w 489"/>
                <a:gd name="T89" fmla="*/ 52 h 699"/>
                <a:gd name="T90" fmla="*/ 316 w 489"/>
                <a:gd name="T91" fmla="*/ 48 h 699"/>
                <a:gd name="T92" fmla="*/ 261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>
              <a:off x="3933" y="962"/>
              <a:ext cx="488" cy="699"/>
            </a:xfrm>
            <a:custGeom>
              <a:avLst/>
              <a:gdLst>
                <a:gd name="T0" fmla="*/ 217 w 488"/>
                <a:gd name="T1" fmla="*/ 268 h 699"/>
                <a:gd name="T2" fmla="*/ 165 w 488"/>
                <a:gd name="T3" fmla="*/ 286 h 699"/>
                <a:gd name="T4" fmla="*/ 130 w 488"/>
                <a:gd name="T5" fmla="*/ 323 h 699"/>
                <a:gd name="T6" fmla="*/ 109 w 488"/>
                <a:gd name="T7" fmla="*/ 380 h 699"/>
                <a:gd name="T8" fmla="*/ 101 w 488"/>
                <a:gd name="T9" fmla="*/ 458 h 699"/>
                <a:gd name="T10" fmla="*/ 109 w 488"/>
                <a:gd name="T11" fmla="*/ 535 h 699"/>
                <a:gd name="T12" fmla="*/ 133 w 488"/>
                <a:gd name="T13" fmla="*/ 589 h 699"/>
                <a:gd name="T14" fmla="*/ 174 w 488"/>
                <a:gd name="T15" fmla="*/ 619 h 699"/>
                <a:gd name="T16" fmla="*/ 231 w 488"/>
                <a:gd name="T17" fmla="*/ 630 h 699"/>
                <a:gd name="T18" fmla="*/ 279 w 488"/>
                <a:gd name="T19" fmla="*/ 624 h 699"/>
                <a:gd name="T20" fmla="*/ 312 w 488"/>
                <a:gd name="T21" fmla="*/ 612 h 699"/>
                <a:gd name="T22" fmla="*/ 329 w 488"/>
                <a:gd name="T23" fmla="*/ 605 h 699"/>
                <a:gd name="T24" fmla="*/ 332 w 488"/>
                <a:gd name="T25" fmla="*/ 297 h 699"/>
                <a:gd name="T26" fmla="*/ 294 w 488"/>
                <a:gd name="T27" fmla="*/ 273 h 699"/>
                <a:gd name="T28" fmla="*/ 248 w 488"/>
                <a:gd name="T29" fmla="*/ 265 h 699"/>
                <a:gd name="T30" fmla="*/ 425 w 488"/>
                <a:gd name="T31" fmla="*/ 0 h 699"/>
                <a:gd name="T32" fmla="*/ 430 w 488"/>
                <a:gd name="T33" fmla="*/ 4 h 699"/>
                <a:gd name="T34" fmla="*/ 432 w 488"/>
                <a:gd name="T35" fmla="*/ 10 h 699"/>
                <a:gd name="T36" fmla="*/ 431 w 488"/>
                <a:gd name="T37" fmla="*/ 14 h 699"/>
                <a:gd name="T38" fmla="*/ 430 w 488"/>
                <a:gd name="T39" fmla="*/ 30 h 699"/>
                <a:gd name="T40" fmla="*/ 428 w 488"/>
                <a:gd name="T41" fmla="*/ 79 h 699"/>
                <a:gd name="T42" fmla="*/ 430 w 488"/>
                <a:gd name="T43" fmla="*/ 608 h 699"/>
                <a:gd name="T44" fmla="*/ 434 w 488"/>
                <a:gd name="T45" fmla="*/ 632 h 699"/>
                <a:gd name="T46" fmla="*/ 445 w 488"/>
                <a:gd name="T47" fmla="*/ 639 h 699"/>
                <a:gd name="T48" fmla="*/ 474 w 488"/>
                <a:gd name="T49" fmla="*/ 640 h 699"/>
                <a:gd name="T50" fmla="*/ 488 w 488"/>
                <a:gd name="T51" fmla="*/ 687 h 699"/>
                <a:gd name="T52" fmla="*/ 337 w 488"/>
                <a:gd name="T53" fmla="*/ 678 h 699"/>
                <a:gd name="T54" fmla="*/ 313 w 488"/>
                <a:gd name="T55" fmla="*/ 662 h 699"/>
                <a:gd name="T56" fmla="*/ 253 w 488"/>
                <a:gd name="T57" fmla="*/ 688 h 699"/>
                <a:gd name="T58" fmla="*/ 182 w 488"/>
                <a:gd name="T59" fmla="*/ 699 h 699"/>
                <a:gd name="T60" fmla="*/ 139 w 488"/>
                <a:gd name="T61" fmla="*/ 694 h 699"/>
                <a:gd name="T62" fmla="*/ 98 w 488"/>
                <a:gd name="T63" fmla="*/ 676 h 699"/>
                <a:gd name="T64" fmla="*/ 60 w 488"/>
                <a:gd name="T65" fmla="*/ 646 h 699"/>
                <a:gd name="T66" fmla="*/ 28 w 488"/>
                <a:gd name="T67" fmla="*/ 601 h 699"/>
                <a:gd name="T68" fmla="*/ 7 w 488"/>
                <a:gd name="T69" fmla="*/ 540 h 699"/>
                <a:gd name="T70" fmla="*/ 0 w 488"/>
                <a:gd name="T71" fmla="*/ 461 h 699"/>
                <a:gd name="T72" fmla="*/ 8 w 488"/>
                <a:gd name="T73" fmla="*/ 385 h 699"/>
                <a:gd name="T74" fmla="*/ 33 w 488"/>
                <a:gd name="T75" fmla="*/ 325 h 699"/>
                <a:gd name="T76" fmla="*/ 70 w 488"/>
                <a:gd name="T77" fmla="*/ 280 h 699"/>
                <a:gd name="T78" fmla="*/ 116 w 488"/>
                <a:gd name="T79" fmla="*/ 247 h 699"/>
                <a:gd name="T80" fmla="*/ 170 w 488"/>
                <a:gd name="T81" fmla="*/ 226 h 699"/>
                <a:gd name="T82" fmla="*/ 226 w 488"/>
                <a:gd name="T83" fmla="*/ 216 h 699"/>
                <a:gd name="T84" fmla="*/ 281 w 488"/>
                <a:gd name="T85" fmla="*/ 216 h 699"/>
                <a:gd name="T86" fmla="*/ 334 w 488"/>
                <a:gd name="T87" fmla="*/ 224 h 699"/>
                <a:gd name="T88" fmla="*/ 332 w 488"/>
                <a:gd name="T89" fmla="*/ 67 h 699"/>
                <a:gd name="T90" fmla="*/ 328 w 488"/>
                <a:gd name="T91" fmla="*/ 56 h 699"/>
                <a:gd name="T92" fmla="*/ 321 w 488"/>
                <a:gd name="T93" fmla="*/ 49 h 699"/>
                <a:gd name="T94" fmla="*/ 261 w 488"/>
                <a:gd name="T95" fmla="*/ 48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>
              <a:off x="2106" y="949"/>
              <a:ext cx="570" cy="710"/>
            </a:xfrm>
            <a:custGeom>
              <a:avLst/>
              <a:gdLst>
                <a:gd name="T0" fmla="*/ 200 w 570"/>
                <a:gd name="T1" fmla="*/ 324 h 710"/>
                <a:gd name="T2" fmla="*/ 174 w 570"/>
                <a:gd name="T3" fmla="*/ 335 h 710"/>
                <a:gd name="T4" fmla="*/ 115 w 570"/>
                <a:gd name="T5" fmla="*/ 370 h 710"/>
                <a:gd name="T6" fmla="*/ 70 w 570"/>
                <a:gd name="T7" fmla="*/ 429 h 710"/>
                <a:gd name="T8" fmla="*/ 57 w 570"/>
                <a:gd name="T9" fmla="*/ 517 h 710"/>
                <a:gd name="T10" fmla="*/ 90 w 570"/>
                <a:gd name="T11" fmla="*/ 597 h 710"/>
                <a:gd name="T12" fmla="*/ 156 w 570"/>
                <a:gd name="T13" fmla="*/ 647 h 710"/>
                <a:gd name="T14" fmla="*/ 244 w 570"/>
                <a:gd name="T15" fmla="*/ 657 h 710"/>
                <a:gd name="T16" fmla="*/ 342 w 570"/>
                <a:gd name="T17" fmla="*/ 619 h 710"/>
                <a:gd name="T18" fmla="*/ 344 w 570"/>
                <a:gd name="T19" fmla="*/ 501 h 710"/>
                <a:gd name="T20" fmla="*/ 266 w 570"/>
                <a:gd name="T21" fmla="*/ 401 h 710"/>
                <a:gd name="T22" fmla="*/ 205 w 570"/>
                <a:gd name="T23" fmla="*/ 322 h 710"/>
                <a:gd name="T24" fmla="*/ 223 w 570"/>
                <a:gd name="T25" fmla="*/ 61 h 710"/>
                <a:gd name="T26" fmla="*/ 180 w 570"/>
                <a:gd name="T27" fmla="*/ 98 h 710"/>
                <a:gd name="T28" fmla="*/ 166 w 570"/>
                <a:gd name="T29" fmla="*/ 153 h 710"/>
                <a:gd name="T30" fmla="*/ 194 w 570"/>
                <a:gd name="T31" fmla="*/ 214 h 710"/>
                <a:gd name="T32" fmla="*/ 248 w 570"/>
                <a:gd name="T33" fmla="*/ 245 h 710"/>
                <a:gd name="T34" fmla="*/ 325 w 570"/>
                <a:gd name="T35" fmla="*/ 190 h 710"/>
                <a:gd name="T36" fmla="*/ 349 w 570"/>
                <a:gd name="T37" fmla="*/ 134 h 710"/>
                <a:gd name="T38" fmla="*/ 327 w 570"/>
                <a:gd name="T39" fmla="*/ 80 h 710"/>
                <a:gd name="T40" fmla="*/ 271 w 570"/>
                <a:gd name="T41" fmla="*/ 55 h 710"/>
                <a:gd name="T42" fmla="*/ 279 w 570"/>
                <a:gd name="T43" fmla="*/ 0 h 710"/>
                <a:gd name="T44" fmla="*/ 360 w 570"/>
                <a:gd name="T45" fmla="*/ 31 h 710"/>
                <a:gd name="T46" fmla="*/ 402 w 570"/>
                <a:gd name="T47" fmla="*/ 99 h 710"/>
                <a:gd name="T48" fmla="*/ 393 w 570"/>
                <a:gd name="T49" fmla="*/ 180 h 710"/>
                <a:gd name="T50" fmla="*/ 347 w 570"/>
                <a:gd name="T51" fmla="*/ 243 h 710"/>
                <a:gd name="T52" fmla="*/ 282 w 570"/>
                <a:gd name="T53" fmla="*/ 287 h 710"/>
                <a:gd name="T54" fmla="*/ 311 w 570"/>
                <a:gd name="T55" fmla="*/ 366 h 710"/>
                <a:gd name="T56" fmla="*/ 432 w 570"/>
                <a:gd name="T57" fmla="*/ 518 h 710"/>
                <a:gd name="T58" fmla="*/ 454 w 570"/>
                <a:gd name="T59" fmla="*/ 435 h 710"/>
                <a:gd name="T60" fmla="*/ 457 w 570"/>
                <a:gd name="T61" fmla="*/ 362 h 710"/>
                <a:gd name="T62" fmla="*/ 465 w 570"/>
                <a:gd name="T63" fmla="*/ 349 h 710"/>
                <a:gd name="T64" fmla="*/ 511 w 570"/>
                <a:gd name="T65" fmla="*/ 404 h 710"/>
                <a:gd name="T66" fmla="*/ 501 w 570"/>
                <a:gd name="T67" fmla="*/ 490 h 710"/>
                <a:gd name="T68" fmla="*/ 488 w 570"/>
                <a:gd name="T69" fmla="*/ 585 h 710"/>
                <a:gd name="T70" fmla="*/ 538 w 570"/>
                <a:gd name="T71" fmla="*/ 637 h 710"/>
                <a:gd name="T72" fmla="*/ 570 w 570"/>
                <a:gd name="T73" fmla="*/ 643 h 710"/>
                <a:gd name="T74" fmla="*/ 538 w 570"/>
                <a:gd name="T75" fmla="*/ 697 h 710"/>
                <a:gd name="T76" fmla="*/ 495 w 570"/>
                <a:gd name="T77" fmla="*/ 675 h 710"/>
                <a:gd name="T78" fmla="*/ 432 w 570"/>
                <a:gd name="T79" fmla="*/ 608 h 710"/>
                <a:gd name="T80" fmla="*/ 331 w 570"/>
                <a:gd name="T81" fmla="*/ 684 h 710"/>
                <a:gd name="T82" fmla="*/ 212 w 570"/>
                <a:gd name="T83" fmla="*/ 710 h 710"/>
                <a:gd name="T84" fmla="*/ 139 w 570"/>
                <a:gd name="T85" fmla="*/ 697 h 710"/>
                <a:gd name="T86" fmla="*/ 58 w 570"/>
                <a:gd name="T87" fmla="*/ 646 h 710"/>
                <a:gd name="T88" fmla="*/ 6 w 570"/>
                <a:gd name="T89" fmla="*/ 556 h 710"/>
                <a:gd name="T90" fmla="*/ 5 w 570"/>
                <a:gd name="T91" fmla="*/ 452 h 710"/>
                <a:gd name="T92" fmla="*/ 49 w 570"/>
                <a:gd name="T93" fmla="*/ 363 h 710"/>
                <a:gd name="T94" fmla="*/ 124 w 570"/>
                <a:gd name="T95" fmla="*/ 300 h 710"/>
                <a:gd name="T96" fmla="*/ 168 w 570"/>
                <a:gd name="T97" fmla="*/ 273 h 710"/>
                <a:gd name="T98" fmla="*/ 124 w 570"/>
                <a:gd name="T99" fmla="*/ 211 h 710"/>
                <a:gd name="T100" fmla="*/ 110 w 570"/>
                <a:gd name="T101" fmla="*/ 137 h 710"/>
                <a:gd name="T102" fmla="*/ 139 w 570"/>
                <a:gd name="T103" fmla="*/ 65 h 710"/>
                <a:gd name="T104" fmla="*/ 200 w 570"/>
                <a:gd name="T105" fmla="*/ 13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251"/>
            <a:ext cx="8231188" cy="6604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9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477838" y="1124744"/>
            <a:ext cx="8208962" cy="373509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GB" sz="2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35A2BDA3-02CD-4859-A5FC-6C43052D229B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9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Subject matter | Client Details</a:t>
            </a:r>
            <a:endParaRPr lang="en-GB" dirty="0"/>
          </a:p>
        </p:txBody>
      </p:sp>
      <p:sp>
        <p:nvSpPr>
          <p:cNvPr id="20" name="Date Placeholder 6"/>
          <p:cNvSpPr>
            <a:spLocks noGrp="1"/>
          </p:cNvSpPr>
          <p:nvPr>
            <p:ph type="dt" sz="half" idx="2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© Bird &amp; Bird LLP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877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x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8"/>
          <p:cNvGrpSpPr>
            <a:grpSpLocks/>
          </p:cNvGrpSpPr>
          <p:nvPr userDrawn="1"/>
        </p:nvGrpSpPr>
        <p:grpSpPr bwMode="auto">
          <a:xfrm>
            <a:off x="7186613" y="6419850"/>
            <a:ext cx="1500187" cy="265113"/>
            <a:chOff x="385" y="949"/>
            <a:chExt cx="4036" cy="712"/>
          </a:xfrm>
        </p:grpSpPr>
        <p:sp>
          <p:nvSpPr>
            <p:cNvPr id="36" name="Freeform 39"/>
            <p:cNvSpPr>
              <a:spLocks/>
            </p:cNvSpPr>
            <p:nvPr/>
          </p:nvSpPr>
          <p:spPr bwMode="auto">
            <a:xfrm>
              <a:off x="957" y="1002"/>
              <a:ext cx="128" cy="123"/>
            </a:xfrm>
            <a:custGeom>
              <a:avLst/>
              <a:gdLst>
                <a:gd name="T0" fmla="*/ 65 w 128"/>
                <a:gd name="T1" fmla="*/ 0 h 123"/>
                <a:gd name="T2" fmla="*/ 85 w 128"/>
                <a:gd name="T3" fmla="*/ 3 h 123"/>
                <a:gd name="T4" fmla="*/ 103 w 128"/>
                <a:gd name="T5" fmla="*/ 12 h 123"/>
                <a:gd name="T6" fmla="*/ 116 w 128"/>
                <a:gd name="T7" fmla="*/ 25 h 123"/>
                <a:gd name="T8" fmla="*/ 125 w 128"/>
                <a:gd name="T9" fmla="*/ 43 h 123"/>
                <a:gd name="T10" fmla="*/ 128 w 128"/>
                <a:gd name="T11" fmla="*/ 62 h 123"/>
                <a:gd name="T12" fmla="*/ 125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5 w 128"/>
                <a:gd name="T21" fmla="*/ 123 h 123"/>
                <a:gd name="T22" fmla="*/ 45 w 128"/>
                <a:gd name="T23" fmla="*/ 120 h 123"/>
                <a:gd name="T24" fmla="*/ 27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7 w 128"/>
                <a:gd name="T37" fmla="*/ 12 h 123"/>
                <a:gd name="T38" fmla="*/ 44 w 128"/>
                <a:gd name="T39" fmla="*/ 3 h 123"/>
                <a:gd name="T40" fmla="*/ 65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5" y="0"/>
                  </a:moveTo>
                  <a:lnTo>
                    <a:pt x="85" y="3"/>
                  </a:lnTo>
                  <a:lnTo>
                    <a:pt x="103" y="12"/>
                  </a:lnTo>
                  <a:lnTo>
                    <a:pt x="116" y="25"/>
                  </a:lnTo>
                  <a:lnTo>
                    <a:pt x="125" y="43"/>
                  </a:lnTo>
                  <a:lnTo>
                    <a:pt x="128" y="62"/>
                  </a:lnTo>
                  <a:lnTo>
                    <a:pt x="125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5" y="123"/>
                  </a:lnTo>
                  <a:lnTo>
                    <a:pt x="45" y="120"/>
                  </a:lnTo>
                  <a:lnTo>
                    <a:pt x="27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7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50" name="Freeform 40"/>
            <p:cNvSpPr>
              <a:spLocks/>
            </p:cNvSpPr>
            <p:nvPr/>
          </p:nvSpPr>
          <p:spPr bwMode="auto">
            <a:xfrm>
              <a:off x="3391" y="1002"/>
              <a:ext cx="128" cy="123"/>
            </a:xfrm>
            <a:custGeom>
              <a:avLst/>
              <a:gdLst>
                <a:gd name="T0" fmla="*/ 64 w 128"/>
                <a:gd name="T1" fmla="*/ 0 h 123"/>
                <a:gd name="T2" fmla="*/ 85 w 128"/>
                <a:gd name="T3" fmla="*/ 3 h 123"/>
                <a:gd name="T4" fmla="*/ 102 w 128"/>
                <a:gd name="T5" fmla="*/ 12 h 123"/>
                <a:gd name="T6" fmla="*/ 116 w 128"/>
                <a:gd name="T7" fmla="*/ 25 h 123"/>
                <a:gd name="T8" fmla="*/ 124 w 128"/>
                <a:gd name="T9" fmla="*/ 43 h 123"/>
                <a:gd name="T10" fmla="*/ 128 w 128"/>
                <a:gd name="T11" fmla="*/ 62 h 123"/>
                <a:gd name="T12" fmla="*/ 124 w 128"/>
                <a:gd name="T13" fmla="*/ 81 h 123"/>
                <a:gd name="T14" fmla="*/ 116 w 128"/>
                <a:gd name="T15" fmla="*/ 98 h 123"/>
                <a:gd name="T16" fmla="*/ 101 w 128"/>
                <a:gd name="T17" fmla="*/ 111 h 123"/>
                <a:gd name="T18" fmla="*/ 84 w 128"/>
                <a:gd name="T19" fmla="*/ 120 h 123"/>
                <a:gd name="T20" fmla="*/ 64 w 128"/>
                <a:gd name="T21" fmla="*/ 123 h 123"/>
                <a:gd name="T22" fmla="*/ 45 w 128"/>
                <a:gd name="T23" fmla="*/ 120 h 123"/>
                <a:gd name="T24" fmla="*/ 26 w 128"/>
                <a:gd name="T25" fmla="*/ 111 h 123"/>
                <a:gd name="T26" fmla="*/ 13 w 128"/>
                <a:gd name="T27" fmla="*/ 98 h 123"/>
                <a:gd name="T28" fmla="*/ 3 w 128"/>
                <a:gd name="T29" fmla="*/ 81 h 123"/>
                <a:gd name="T30" fmla="*/ 0 w 128"/>
                <a:gd name="T31" fmla="*/ 62 h 123"/>
                <a:gd name="T32" fmla="*/ 3 w 128"/>
                <a:gd name="T33" fmla="*/ 43 h 123"/>
                <a:gd name="T34" fmla="*/ 12 w 128"/>
                <a:gd name="T35" fmla="*/ 25 h 123"/>
                <a:gd name="T36" fmla="*/ 26 w 128"/>
                <a:gd name="T37" fmla="*/ 12 h 123"/>
                <a:gd name="T38" fmla="*/ 44 w 128"/>
                <a:gd name="T39" fmla="*/ 3 h 123"/>
                <a:gd name="T40" fmla="*/ 64 w 128"/>
                <a:gd name="T41" fmla="*/ 0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8" h="123">
                  <a:moveTo>
                    <a:pt x="64" y="0"/>
                  </a:moveTo>
                  <a:lnTo>
                    <a:pt x="85" y="3"/>
                  </a:lnTo>
                  <a:lnTo>
                    <a:pt x="102" y="12"/>
                  </a:lnTo>
                  <a:lnTo>
                    <a:pt x="116" y="25"/>
                  </a:lnTo>
                  <a:lnTo>
                    <a:pt x="124" y="43"/>
                  </a:lnTo>
                  <a:lnTo>
                    <a:pt x="128" y="62"/>
                  </a:lnTo>
                  <a:lnTo>
                    <a:pt x="124" y="81"/>
                  </a:lnTo>
                  <a:lnTo>
                    <a:pt x="116" y="98"/>
                  </a:lnTo>
                  <a:lnTo>
                    <a:pt x="101" y="111"/>
                  </a:lnTo>
                  <a:lnTo>
                    <a:pt x="84" y="120"/>
                  </a:lnTo>
                  <a:lnTo>
                    <a:pt x="64" y="123"/>
                  </a:lnTo>
                  <a:lnTo>
                    <a:pt x="45" y="120"/>
                  </a:lnTo>
                  <a:lnTo>
                    <a:pt x="26" y="111"/>
                  </a:lnTo>
                  <a:lnTo>
                    <a:pt x="13" y="98"/>
                  </a:lnTo>
                  <a:lnTo>
                    <a:pt x="3" y="81"/>
                  </a:lnTo>
                  <a:lnTo>
                    <a:pt x="0" y="62"/>
                  </a:lnTo>
                  <a:lnTo>
                    <a:pt x="3" y="43"/>
                  </a:lnTo>
                  <a:lnTo>
                    <a:pt x="12" y="25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51" name="Freeform 41"/>
            <p:cNvSpPr>
              <a:spLocks noEditPoints="1"/>
            </p:cNvSpPr>
            <p:nvPr/>
          </p:nvSpPr>
          <p:spPr bwMode="auto">
            <a:xfrm>
              <a:off x="385" y="1026"/>
              <a:ext cx="508" cy="624"/>
            </a:xfrm>
            <a:custGeom>
              <a:avLst/>
              <a:gdLst>
                <a:gd name="T0" fmla="*/ 178 w 508"/>
                <a:gd name="T1" fmla="*/ 511 h 624"/>
                <a:gd name="T2" fmla="*/ 181 w 508"/>
                <a:gd name="T3" fmla="*/ 550 h 624"/>
                <a:gd name="T4" fmla="*/ 197 w 508"/>
                <a:gd name="T5" fmla="*/ 570 h 624"/>
                <a:gd name="T6" fmla="*/ 235 w 508"/>
                <a:gd name="T7" fmla="*/ 577 h 624"/>
                <a:gd name="T8" fmla="*/ 296 w 508"/>
                <a:gd name="T9" fmla="*/ 576 h 624"/>
                <a:gd name="T10" fmla="*/ 345 w 508"/>
                <a:gd name="T11" fmla="*/ 561 h 624"/>
                <a:gd name="T12" fmla="*/ 378 w 508"/>
                <a:gd name="T13" fmla="*/ 532 h 624"/>
                <a:gd name="T14" fmla="*/ 394 w 508"/>
                <a:gd name="T15" fmla="*/ 488 h 624"/>
                <a:gd name="T16" fmla="*/ 394 w 508"/>
                <a:gd name="T17" fmla="*/ 427 h 624"/>
                <a:gd name="T18" fmla="*/ 380 w 508"/>
                <a:gd name="T19" fmla="*/ 375 h 624"/>
                <a:gd name="T20" fmla="*/ 346 w 508"/>
                <a:gd name="T21" fmla="*/ 342 h 624"/>
                <a:gd name="T22" fmla="*/ 295 w 508"/>
                <a:gd name="T23" fmla="*/ 327 h 624"/>
                <a:gd name="T24" fmla="*/ 178 w 508"/>
                <a:gd name="T25" fmla="*/ 325 h 624"/>
                <a:gd name="T26" fmla="*/ 195 w 508"/>
                <a:gd name="T27" fmla="*/ 49 h 624"/>
                <a:gd name="T28" fmla="*/ 178 w 508"/>
                <a:gd name="T29" fmla="*/ 277 h 624"/>
                <a:gd name="T30" fmla="*/ 280 w 508"/>
                <a:gd name="T31" fmla="*/ 275 h 624"/>
                <a:gd name="T32" fmla="*/ 328 w 508"/>
                <a:gd name="T33" fmla="*/ 256 h 624"/>
                <a:gd name="T34" fmla="*/ 359 w 508"/>
                <a:gd name="T35" fmla="*/ 220 h 624"/>
                <a:gd name="T36" fmla="*/ 368 w 508"/>
                <a:gd name="T37" fmla="*/ 167 h 624"/>
                <a:gd name="T38" fmla="*/ 362 w 508"/>
                <a:gd name="T39" fmla="*/ 110 h 624"/>
                <a:gd name="T40" fmla="*/ 342 w 508"/>
                <a:gd name="T41" fmla="*/ 74 h 624"/>
                <a:gd name="T42" fmla="*/ 304 w 508"/>
                <a:gd name="T43" fmla="*/ 54 h 624"/>
                <a:gd name="T44" fmla="*/ 245 w 508"/>
                <a:gd name="T45" fmla="*/ 48 h 624"/>
                <a:gd name="T46" fmla="*/ 0 w 508"/>
                <a:gd name="T47" fmla="*/ 0 h 624"/>
                <a:gd name="T48" fmla="*/ 299 w 508"/>
                <a:gd name="T49" fmla="*/ 3 h 624"/>
                <a:gd name="T50" fmla="*/ 376 w 508"/>
                <a:gd name="T51" fmla="*/ 17 h 624"/>
                <a:gd name="T52" fmla="*/ 431 w 508"/>
                <a:gd name="T53" fmla="*/ 47 h 624"/>
                <a:gd name="T54" fmla="*/ 464 w 508"/>
                <a:gd name="T55" fmla="*/ 91 h 624"/>
                <a:gd name="T56" fmla="*/ 475 w 508"/>
                <a:gd name="T57" fmla="*/ 150 h 624"/>
                <a:gd name="T58" fmla="*/ 464 w 508"/>
                <a:gd name="T59" fmla="*/ 209 h 624"/>
                <a:gd name="T60" fmla="*/ 430 w 508"/>
                <a:gd name="T61" fmla="*/ 254 h 624"/>
                <a:gd name="T62" fmla="*/ 373 w 508"/>
                <a:gd name="T63" fmla="*/ 285 h 624"/>
                <a:gd name="T64" fmla="*/ 376 w 508"/>
                <a:gd name="T65" fmla="*/ 302 h 624"/>
                <a:gd name="T66" fmla="*/ 440 w 508"/>
                <a:gd name="T67" fmla="*/ 325 h 624"/>
                <a:gd name="T68" fmla="*/ 484 w 508"/>
                <a:gd name="T69" fmla="*/ 363 h 624"/>
                <a:gd name="T70" fmla="*/ 506 w 508"/>
                <a:gd name="T71" fmla="*/ 416 h 624"/>
                <a:gd name="T72" fmla="*/ 506 w 508"/>
                <a:gd name="T73" fmla="*/ 479 h 624"/>
                <a:gd name="T74" fmla="*/ 485 w 508"/>
                <a:gd name="T75" fmla="*/ 535 h 624"/>
                <a:gd name="T76" fmla="*/ 446 w 508"/>
                <a:gd name="T77" fmla="*/ 577 h 624"/>
                <a:gd name="T78" fmla="*/ 389 w 508"/>
                <a:gd name="T79" fmla="*/ 607 h 624"/>
                <a:gd name="T80" fmla="*/ 316 w 508"/>
                <a:gd name="T81" fmla="*/ 622 h 624"/>
                <a:gd name="T82" fmla="*/ 0 w 508"/>
                <a:gd name="T83" fmla="*/ 624 h 624"/>
                <a:gd name="T84" fmla="*/ 48 w 508"/>
                <a:gd name="T85" fmla="*/ 577 h 624"/>
                <a:gd name="T86" fmla="*/ 66 w 508"/>
                <a:gd name="T87" fmla="*/ 570 h 624"/>
                <a:gd name="T88" fmla="*/ 72 w 508"/>
                <a:gd name="T89" fmla="*/ 548 h 624"/>
                <a:gd name="T90" fmla="*/ 69 w 508"/>
                <a:gd name="T91" fmla="*/ 57 h 624"/>
                <a:gd name="T92" fmla="*/ 48 w 508"/>
                <a:gd name="T93" fmla="*/ 48 h 624"/>
                <a:gd name="T94" fmla="*/ 0 w 508"/>
                <a:gd name="T95" fmla="*/ 0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8" h="624">
                  <a:moveTo>
                    <a:pt x="178" y="325"/>
                  </a:moveTo>
                  <a:lnTo>
                    <a:pt x="178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6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4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7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80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8" y="325"/>
                  </a:lnTo>
                  <a:close/>
                  <a:moveTo>
                    <a:pt x="218" y="48"/>
                  </a:moveTo>
                  <a:lnTo>
                    <a:pt x="195" y="49"/>
                  </a:lnTo>
                  <a:lnTo>
                    <a:pt x="178" y="52"/>
                  </a:lnTo>
                  <a:lnTo>
                    <a:pt x="178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9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2" y="74"/>
                  </a:lnTo>
                  <a:lnTo>
                    <a:pt x="324" y="61"/>
                  </a:lnTo>
                  <a:lnTo>
                    <a:pt x="304" y="54"/>
                  </a:lnTo>
                  <a:lnTo>
                    <a:pt x="277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1" y="66"/>
                  </a:lnTo>
                  <a:lnTo>
                    <a:pt x="464" y="91"/>
                  </a:lnTo>
                  <a:lnTo>
                    <a:pt x="473" y="118"/>
                  </a:lnTo>
                  <a:lnTo>
                    <a:pt x="475" y="150"/>
                  </a:lnTo>
                  <a:lnTo>
                    <a:pt x="473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3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40" y="325"/>
                  </a:lnTo>
                  <a:lnTo>
                    <a:pt x="464" y="342"/>
                  </a:lnTo>
                  <a:lnTo>
                    <a:pt x="484" y="363"/>
                  </a:lnTo>
                  <a:lnTo>
                    <a:pt x="497" y="387"/>
                  </a:lnTo>
                  <a:lnTo>
                    <a:pt x="506" y="416"/>
                  </a:lnTo>
                  <a:lnTo>
                    <a:pt x="508" y="448"/>
                  </a:lnTo>
                  <a:lnTo>
                    <a:pt x="506" y="479"/>
                  </a:lnTo>
                  <a:lnTo>
                    <a:pt x="498" y="509"/>
                  </a:lnTo>
                  <a:lnTo>
                    <a:pt x="485" y="535"/>
                  </a:lnTo>
                  <a:lnTo>
                    <a:pt x="468" y="558"/>
                  </a:lnTo>
                  <a:lnTo>
                    <a:pt x="446" y="577"/>
                  </a:lnTo>
                  <a:lnTo>
                    <a:pt x="420" y="593"/>
                  </a:lnTo>
                  <a:lnTo>
                    <a:pt x="389" y="607"/>
                  </a:lnTo>
                  <a:lnTo>
                    <a:pt x="355" y="617"/>
                  </a:lnTo>
                  <a:lnTo>
                    <a:pt x="316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69"/>
                  </a:lnTo>
                  <a:lnTo>
                    <a:pt x="69" y="57"/>
                  </a:lnTo>
                  <a:lnTo>
                    <a:pt x="60" y="50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52" name="Freeform 42"/>
            <p:cNvSpPr>
              <a:spLocks/>
            </p:cNvSpPr>
            <p:nvPr/>
          </p:nvSpPr>
          <p:spPr bwMode="auto">
            <a:xfrm>
              <a:off x="1155" y="1176"/>
              <a:ext cx="347" cy="474"/>
            </a:xfrm>
            <a:custGeom>
              <a:avLst/>
              <a:gdLst>
                <a:gd name="T0" fmla="*/ 306 w 347"/>
                <a:gd name="T1" fmla="*/ 2 h 474"/>
                <a:gd name="T2" fmla="*/ 335 w 347"/>
                <a:gd name="T3" fmla="*/ 22 h 474"/>
                <a:gd name="T4" fmla="*/ 347 w 347"/>
                <a:gd name="T5" fmla="*/ 57 h 474"/>
                <a:gd name="T6" fmla="*/ 339 w 347"/>
                <a:gd name="T7" fmla="*/ 88 h 474"/>
                <a:gd name="T8" fmla="*/ 320 w 347"/>
                <a:gd name="T9" fmla="*/ 105 h 474"/>
                <a:gd name="T10" fmla="*/ 295 w 347"/>
                <a:gd name="T11" fmla="*/ 111 h 474"/>
                <a:gd name="T12" fmla="*/ 263 w 347"/>
                <a:gd name="T13" fmla="*/ 106 h 474"/>
                <a:gd name="T14" fmla="*/ 246 w 347"/>
                <a:gd name="T15" fmla="*/ 90 h 474"/>
                <a:gd name="T16" fmla="*/ 238 w 347"/>
                <a:gd name="T17" fmla="*/ 74 h 474"/>
                <a:gd name="T18" fmla="*/ 231 w 347"/>
                <a:gd name="T19" fmla="*/ 68 h 474"/>
                <a:gd name="T20" fmla="*/ 224 w 347"/>
                <a:gd name="T21" fmla="*/ 67 h 474"/>
                <a:gd name="T22" fmla="*/ 198 w 347"/>
                <a:gd name="T23" fmla="*/ 76 h 474"/>
                <a:gd name="T24" fmla="*/ 170 w 347"/>
                <a:gd name="T25" fmla="*/ 94 h 474"/>
                <a:gd name="T26" fmla="*/ 159 w 347"/>
                <a:gd name="T27" fmla="*/ 405 h 474"/>
                <a:gd name="T28" fmla="*/ 164 w 347"/>
                <a:gd name="T29" fmla="*/ 426 h 474"/>
                <a:gd name="T30" fmla="*/ 175 w 347"/>
                <a:gd name="T31" fmla="*/ 434 h 474"/>
                <a:gd name="T32" fmla="*/ 227 w 347"/>
                <a:gd name="T33" fmla="*/ 474 h 474"/>
                <a:gd name="T34" fmla="*/ 1 w 347"/>
                <a:gd name="T35" fmla="*/ 434 h 474"/>
                <a:gd name="T36" fmla="*/ 51 w 347"/>
                <a:gd name="T37" fmla="*/ 431 h 474"/>
                <a:gd name="T38" fmla="*/ 60 w 347"/>
                <a:gd name="T39" fmla="*/ 418 h 474"/>
                <a:gd name="T40" fmla="*/ 61 w 347"/>
                <a:gd name="T41" fmla="*/ 402 h 474"/>
                <a:gd name="T42" fmla="*/ 62 w 347"/>
                <a:gd name="T43" fmla="*/ 112 h 474"/>
                <a:gd name="T44" fmla="*/ 61 w 347"/>
                <a:gd name="T45" fmla="*/ 90 h 474"/>
                <a:gd name="T46" fmla="*/ 49 w 347"/>
                <a:gd name="T47" fmla="*/ 73 h 474"/>
                <a:gd name="T48" fmla="*/ 0 w 347"/>
                <a:gd name="T49" fmla="*/ 72 h 474"/>
                <a:gd name="T50" fmla="*/ 153 w 347"/>
                <a:gd name="T51" fmla="*/ 25 h 474"/>
                <a:gd name="T52" fmla="*/ 158 w 347"/>
                <a:gd name="T53" fmla="*/ 29 h 474"/>
                <a:gd name="T54" fmla="*/ 160 w 347"/>
                <a:gd name="T55" fmla="*/ 35 h 474"/>
                <a:gd name="T56" fmla="*/ 159 w 347"/>
                <a:gd name="T57" fmla="*/ 38 h 474"/>
                <a:gd name="T58" fmla="*/ 180 w 347"/>
                <a:gd name="T59" fmla="*/ 38 h 474"/>
                <a:gd name="T60" fmla="*/ 230 w 347"/>
                <a:gd name="T61" fmla="*/ 11 h 474"/>
                <a:gd name="T62" fmla="*/ 284 w 347"/>
                <a:gd name="T63" fmla="*/ 0 h 4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7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7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1" y="98"/>
                  </a:lnTo>
                  <a:lnTo>
                    <a:pt x="320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8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5" y="83"/>
                  </a:lnTo>
                  <a:lnTo>
                    <a:pt x="170" y="94"/>
                  </a:lnTo>
                  <a:lnTo>
                    <a:pt x="159" y="104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7" y="434"/>
                  </a:lnTo>
                  <a:lnTo>
                    <a:pt x="227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402"/>
                  </a:lnTo>
                  <a:lnTo>
                    <a:pt x="62" y="397"/>
                  </a:lnTo>
                  <a:lnTo>
                    <a:pt x="62" y="112"/>
                  </a:lnTo>
                  <a:lnTo>
                    <a:pt x="61" y="100"/>
                  </a:lnTo>
                  <a:lnTo>
                    <a:pt x="61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6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53" name="Freeform 43"/>
            <p:cNvSpPr>
              <a:spLocks/>
            </p:cNvSpPr>
            <p:nvPr/>
          </p:nvSpPr>
          <p:spPr bwMode="auto">
            <a:xfrm>
              <a:off x="911" y="1201"/>
              <a:ext cx="226" cy="449"/>
            </a:xfrm>
            <a:custGeom>
              <a:avLst/>
              <a:gdLst>
                <a:gd name="T0" fmla="*/ 0 w 226"/>
                <a:gd name="T1" fmla="*/ 0 h 449"/>
                <a:gd name="T2" fmla="*/ 163 w 226"/>
                <a:gd name="T3" fmla="*/ 0 h 449"/>
                <a:gd name="T4" fmla="*/ 166 w 226"/>
                <a:gd name="T5" fmla="*/ 2 h 449"/>
                <a:gd name="T6" fmla="*/ 167 w 226"/>
                <a:gd name="T7" fmla="*/ 3 h 449"/>
                <a:gd name="T8" fmla="*/ 168 w 226"/>
                <a:gd name="T9" fmla="*/ 5 h 449"/>
                <a:gd name="T10" fmla="*/ 168 w 226"/>
                <a:gd name="T11" fmla="*/ 15 h 449"/>
                <a:gd name="T12" fmla="*/ 167 w 226"/>
                <a:gd name="T13" fmla="*/ 24 h 449"/>
                <a:gd name="T14" fmla="*/ 167 w 226"/>
                <a:gd name="T15" fmla="*/ 40 h 449"/>
                <a:gd name="T16" fmla="*/ 166 w 226"/>
                <a:gd name="T17" fmla="*/ 62 h 449"/>
                <a:gd name="T18" fmla="*/ 166 w 226"/>
                <a:gd name="T19" fmla="*/ 380 h 449"/>
                <a:gd name="T20" fmla="*/ 167 w 226"/>
                <a:gd name="T21" fmla="*/ 393 h 449"/>
                <a:gd name="T22" fmla="*/ 171 w 226"/>
                <a:gd name="T23" fmla="*/ 401 h 449"/>
                <a:gd name="T24" fmla="*/ 175 w 226"/>
                <a:gd name="T25" fmla="*/ 406 h 449"/>
                <a:gd name="T26" fmla="*/ 183 w 226"/>
                <a:gd name="T27" fmla="*/ 409 h 449"/>
                <a:gd name="T28" fmla="*/ 226 w 226"/>
                <a:gd name="T29" fmla="*/ 409 h 449"/>
                <a:gd name="T30" fmla="*/ 226 w 226"/>
                <a:gd name="T31" fmla="*/ 449 h 449"/>
                <a:gd name="T32" fmla="*/ 9 w 226"/>
                <a:gd name="T33" fmla="*/ 449 h 449"/>
                <a:gd name="T34" fmla="*/ 9 w 226"/>
                <a:gd name="T35" fmla="*/ 409 h 449"/>
                <a:gd name="T36" fmla="*/ 46 w 226"/>
                <a:gd name="T37" fmla="*/ 409 h 449"/>
                <a:gd name="T38" fmla="*/ 57 w 226"/>
                <a:gd name="T39" fmla="*/ 406 h 449"/>
                <a:gd name="T40" fmla="*/ 64 w 226"/>
                <a:gd name="T41" fmla="*/ 400 h 449"/>
                <a:gd name="T42" fmla="*/ 68 w 226"/>
                <a:gd name="T43" fmla="*/ 389 h 449"/>
                <a:gd name="T44" fmla="*/ 68 w 226"/>
                <a:gd name="T45" fmla="*/ 388 h 449"/>
                <a:gd name="T46" fmla="*/ 69 w 226"/>
                <a:gd name="T47" fmla="*/ 385 h 449"/>
                <a:gd name="T48" fmla="*/ 69 w 226"/>
                <a:gd name="T49" fmla="*/ 72 h 449"/>
                <a:gd name="T50" fmla="*/ 68 w 226"/>
                <a:gd name="T51" fmla="*/ 59 h 449"/>
                <a:gd name="T52" fmla="*/ 68 w 226"/>
                <a:gd name="T53" fmla="*/ 54 h 449"/>
                <a:gd name="T54" fmla="*/ 63 w 226"/>
                <a:gd name="T55" fmla="*/ 47 h 449"/>
                <a:gd name="T56" fmla="*/ 56 w 226"/>
                <a:gd name="T57" fmla="*/ 42 h 449"/>
                <a:gd name="T58" fmla="*/ 46 w 226"/>
                <a:gd name="T59" fmla="*/ 41 h 449"/>
                <a:gd name="T60" fmla="*/ 0 w 226"/>
                <a:gd name="T61" fmla="*/ 40 h 449"/>
                <a:gd name="T62" fmla="*/ 0 w 226"/>
                <a:gd name="T63" fmla="*/ 0 h 4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6" h="449">
                  <a:moveTo>
                    <a:pt x="0" y="0"/>
                  </a:moveTo>
                  <a:lnTo>
                    <a:pt x="163" y="0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6" y="62"/>
                  </a:lnTo>
                  <a:lnTo>
                    <a:pt x="166" y="380"/>
                  </a:lnTo>
                  <a:lnTo>
                    <a:pt x="167" y="393"/>
                  </a:lnTo>
                  <a:lnTo>
                    <a:pt x="171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6" y="409"/>
                  </a:lnTo>
                  <a:lnTo>
                    <a:pt x="226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8"/>
                  </a:lnTo>
                  <a:lnTo>
                    <a:pt x="69" y="385"/>
                  </a:lnTo>
                  <a:lnTo>
                    <a:pt x="69" y="72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63" y="47"/>
                  </a:lnTo>
                  <a:lnTo>
                    <a:pt x="56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54" name="Freeform 44"/>
            <p:cNvSpPr>
              <a:spLocks noEditPoints="1"/>
            </p:cNvSpPr>
            <p:nvPr/>
          </p:nvSpPr>
          <p:spPr bwMode="auto">
            <a:xfrm>
              <a:off x="2819" y="1026"/>
              <a:ext cx="507" cy="624"/>
            </a:xfrm>
            <a:custGeom>
              <a:avLst/>
              <a:gdLst>
                <a:gd name="T0" fmla="*/ 177 w 507"/>
                <a:gd name="T1" fmla="*/ 511 h 624"/>
                <a:gd name="T2" fmla="*/ 181 w 507"/>
                <a:gd name="T3" fmla="*/ 550 h 624"/>
                <a:gd name="T4" fmla="*/ 197 w 507"/>
                <a:gd name="T5" fmla="*/ 570 h 624"/>
                <a:gd name="T6" fmla="*/ 235 w 507"/>
                <a:gd name="T7" fmla="*/ 577 h 624"/>
                <a:gd name="T8" fmla="*/ 296 w 507"/>
                <a:gd name="T9" fmla="*/ 576 h 624"/>
                <a:gd name="T10" fmla="*/ 345 w 507"/>
                <a:gd name="T11" fmla="*/ 561 h 624"/>
                <a:gd name="T12" fmla="*/ 378 w 507"/>
                <a:gd name="T13" fmla="*/ 532 h 624"/>
                <a:gd name="T14" fmla="*/ 394 w 507"/>
                <a:gd name="T15" fmla="*/ 488 h 624"/>
                <a:gd name="T16" fmla="*/ 394 w 507"/>
                <a:gd name="T17" fmla="*/ 427 h 624"/>
                <a:gd name="T18" fmla="*/ 379 w 507"/>
                <a:gd name="T19" fmla="*/ 375 h 624"/>
                <a:gd name="T20" fmla="*/ 346 w 507"/>
                <a:gd name="T21" fmla="*/ 342 h 624"/>
                <a:gd name="T22" fmla="*/ 295 w 507"/>
                <a:gd name="T23" fmla="*/ 327 h 624"/>
                <a:gd name="T24" fmla="*/ 177 w 507"/>
                <a:gd name="T25" fmla="*/ 325 h 624"/>
                <a:gd name="T26" fmla="*/ 194 w 507"/>
                <a:gd name="T27" fmla="*/ 49 h 624"/>
                <a:gd name="T28" fmla="*/ 177 w 507"/>
                <a:gd name="T29" fmla="*/ 277 h 624"/>
                <a:gd name="T30" fmla="*/ 280 w 507"/>
                <a:gd name="T31" fmla="*/ 275 h 624"/>
                <a:gd name="T32" fmla="*/ 328 w 507"/>
                <a:gd name="T33" fmla="*/ 256 h 624"/>
                <a:gd name="T34" fmla="*/ 358 w 507"/>
                <a:gd name="T35" fmla="*/ 220 h 624"/>
                <a:gd name="T36" fmla="*/ 368 w 507"/>
                <a:gd name="T37" fmla="*/ 167 h 624"/>
                <a:gd name="T38" fmla="*/ 362 w 507"/>
                <a:gd name="T39" fmla="*/ 110 h 624"/>
                <a:gd name="T40" fmla="*/ 341 w 507"/>
                <a:gd name="T41" fmla="*/ 74 h 624"/>
                <a:gd name="T42" fmla="*/ 303 w 507"/>
                <a:gd name="T43" fmla="*/ 54 h 624"/>
                <a:gd name="T44" fmla="*/ 245 w 507"/>
                <a:gd name="T45" fmla="*/ 48 h 624"/>
                <a:gd name="T46" fmla="*/ 0 w 507"/>
                <a:gd name="T47" fmla="*/ 0 h 624"/>
                <a:gd name="T48" fmla="*/ 299 w 507"/>
                <a:gd name="T49" fmla="*/ 3 h 624"/>
                <a:gd name="T50" fmla="*/ 376 w 507"/>
                <a:gd name="T51" fmla="*/ 17 h 624"/>
                <a:gd name="T52" fmla="*/ 431 w 507"/>
                <a:gd name="T53" fmla="*/ 47 h 624"/>
                <a:gd name="T54" fmla="*/ 464 w 507"/>
                <a:gd name="T55" fmla="*/ 91 h 624"/>
                <a:gd name="T56" fmla="*/ 475 w 507"/>
                <a:gd name="T57" fmla="*/ 150 h 624"/>
                <a:gd name="T58" fmla="*/ 464 w 507"/>
                <a:gd name="T59" fmla="*/ 209 h 624"/>
                <a:gd name="T60" fmla="*/ 430 w 507"/>
                <a:gd name="T61" fmla="*/ 254 h 624"/>
                <a:gd name="T62" fmla="*/ 372 w 507"/>
                <a:gd name="T63" fmla="*/ 285 h 624"/>
                <a:gd name="T64" fmla="*/ 376 w 507"/>
                <a:gd name="T65" fmla="*/ 302 h 624"/>
                <a:gd name="T66" fmla="*/ 439 w 507"/>
                <a:gd name="T67" fmla="*/ 325 h 624"/>
                <a:gd name="T68" fmla="*/ 482 w 507"/>
                <a:gd name="T69" fmla="*/ 363 h 624"/>
                <a:gd name="T70" fmla="*/ 504 w 507"/>
                <a:gd name="T71" fmla="*/ 416 h 624"/>
                <a:gd name="T72" fmla="*/ 503 w 507"/>
                <a:gd name="T73" fmla="*/ 483 h 624"/>
                <a:gd name="T74" fmla="*/ 478 w 507"/>
                <a:gd name="T75" fmla="*/ 542 h 624"/>
                <a:gd name="T76" fmla="*/ 431 w 507"/>
                <a:gd name="T77" fmla="*/ 587 h 624"/>
                <a:gd name="T78" fmla="*/ 362 w 507"/>
                <a:gd name="T79" fmla="*/ 614 h 624"/>
                <a:gd name="T80" fmla="*/ 274 w 507"/>
                <a:gd name="T81" fmla="*/ 624 h 624"/>
                <a:gd name="T82" fmla="*/ 0 w 507"/>
                <a:gd name="T83" fmla="*/ 577 h 624"/>
                <a:gd name="T84" fmla="*/ 59 w 507"/>
                <a:gd name="T85" fmla="*/ 576 h 624"/>
                <a:gd name="T86" fmla="*/ 71 w 507"/>
                <a:gd name="T87" fmla="*/ 559 h 624"/>
                <a:gd name="T88" fmla="*/ 72 w 507"/>
                <a:gd name="T89" fmla="*/ 79 h 624"/>
                <a:gd name="T90" fmla="*/ 68 w 507"/>
                <a:gd name="T91" fmla="*/ 59 h 624"/>
                <a:gd name="T92" fmla="*/ 57 w 507"/>
                <a:gd name="T93" fmla="*/ 49 h 624"/>
                <a:gd name="T94" fmla="*/ 0 w 507"/>
                <a:gd name="T95" fmla="*/ 48 h 6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7" h="624">
                  <a:moveTo>
                    <a:pt x="177" y="325"/>
                  </a:moveTo>
                  <a:lnTo>
                    <a:pt x="177" y="511"/>
                  </a:lnTo>
                  <a:lnTo>
                    <a:pt x="179" y="533"/>
                  </a:lnTo>
                  <a:lnTo>
                    <a:pt x="181" y="550"/>
                  </a:lnTo>
                  <a:lnTo>
                    <a:pt x="187" y="563"/>
                  </a:lnTo>
                  <a:lnTo>
                    <a:pt x="197" y="570"/>
                  </a:lnTo>
                  <a:lnTo>
                    <a:pt x="213" y="575"/>
                  </a:lnTo>
                  <a:lnTo>
                    <a:pt x="235" y="577"/>
                  </a:lnTo>
                  <a:lnTo>
                    <a:pt x="265" y="577"/>
                  </a:lnTo>
                  <a:lnTo>
                    <a:pt x="296" y="576"/>
                  </a:lnTo>
                  <a:lnTo>
                    <a:pt x="323" y="570"/>
                  </a:lnTo>
                  <a:lnTo>
                    <a:pt x="345" y="561"/>
                  </a:lnTo>
                  <a:lnTo>
                    <a:pt x="365" y="548"/>
                  </a:lnTo>
                  <a:lnTo>
                    <a:pt x="378" y="532"/>
                  </a:lnTo>
                  <a:lnTo>
                    <a:pt x="388" y="511"/>
                  </a:lnTo>
                  <a:lnTo>
                    <a:pt x="394" y="488"/>
                  </a:lnTo>
                  <a:lnTo>
                    <a:pt x="396" y="460"/>
                  </a:lnTo>
                  <a:lnTo>
                    <a:pt x="394" y="427"/>
                  </a:lnTo>
                  <a:lnTo>
                    <a:pt x="389" y="398"/>
                  </a:lnTo>
                  <a:lnTo>
                    <a:pt x="379" y="375"/>
                  </a:lnTo>
                  <a:lnTo>
                    <a:pt x="365" y="357"/>
                  </a:lnTo>
                  <a:lnTo>
                    <a:pt x="346" y="342"/>
                  </a:lnTo>
                  <a:lnTo>
                    <a:pt x="323" y="332"/>
                  </a:lnTo>
                  <a:lnTo>
                    <a:pt x="295" y="327"/>
                  </a:lnTo>
                  <a:lnTo>
                    <a:pt x="262" y="325"/>
                  </a:lnTo>
                  <a:lnTo>
                    <a:pt x="177" y="325"/>
                  </a:lnTo>
                  <a:close/>
                  <a:moveTo>
                    <a:pt x="218" y="48"/>
                  </a:moveTo>
                  <a:lnTo>
                    <a:pt x="194" y="49"/>
                  </a:lnTo>
                  <a:lnTo>
                    <a:pt x="177" y="52"/>
                  </a:lnTo>
                  <a:lnTo>
                    <a:pt x="177" y="277"/>
                  </a:lnTo>
                  <a:lnTo>
                    <a:pt x="250" y="277"/>
                  </a:lnTo>
                  <a:lnTo>
                    <a:pt x="280" y="275"/>
                  </a:lnTo>
                  <a:lnTo>
                    <a:pt x="306" y="267"/>
                  </a:lnTo>
                  <a:lnTo>
                    <a:pt x="328" y="256"/>
                  </a:lnTo>
                  <a:lnTo>
                    <a:pt x="345" y="239"/>
                  </a:lnTo>
                  <a:lnTo>
                    <a:pt x="358" y="220"/>
                  </a:lnTo>
                  <a:lnTo>
                    <a:pt x="366" y="195"/>
                  </a:lnTo>
                  <a:lnTo>
                    <a:pt x="368" y="167"/>
                  </a:lnTo>
                  <a:lnTo>
                    <a:pt x="367" y="136"/>
                  </a:lnTo>
                  <a:lnTo>
                    <a:pt x="362" y="110"/>
                  </a:lnTo>
                  <a:lnTo>
                    <a:pt x="354" y="90"/>
                  </a:lnTo>
                  <a:lnTo>
                    <a:pt x="341" y="74"/>
                  </a:lnTo>
                  <a:lnTo>
                    <a:pt x="324" y="61"/>
                  </a:lnTo>
                  <a:lnTo>
                    <a:pt x="303" y="54"/>
                  </a:lnTo>
                  <a:lnTo>
                    <a:pt x="276" y="49"/>
                  </a:lnTo>
                  <a:lnTo>
                    <a:pt x="245" y="48"/>
                  </a:lnTo>
                  <a:lnTo>
                    <a:pt x="218" y="48"/>
                  </a:lnTo>
                  <a:close/>
                  <a:moveTo>
                    <a:pt x="0" y="0"/>
                  </a:moveTo>
                  <a:lnTo>
                    <a:pt x="252" y="0"/>
                  </a:lnTo>
                  <a:lnTo>
                    <a:pt x="299" y="3"/>
                  </a:lnTo>
                  <a:lnTo>
                    <a:pt x="340" y="8"/>
                  </a:lnTo>
                  <a:lnTo>
                    <a:pt x="376" y="17"/>
                  </a:lnTo>
                  <a:lnTo>
                    <a:pt x="406" y="30"/>
                  </a:lnTo>
                  <a:lnTo>
                    <a:pt x="431" y="47"/>
                  </a:lnTo>
                  <a:lnTo>
                    <a:pt x="450" y="66"/>
                  </a:lnTo>
                  <a:lnTo>
                    <a:pt x="464" y="91"/>
                  </a:lnTo>
                  <a:lnTo>
                    <a:pt x="472" y="118"/>
                  </a:lnTo>
                  <a:lnTo>
                    <a:pt x="475" y="150"/>
                  </a:lnTo>
                  <a:lnTo>
                    <a:pt x="472" y="182"/>
                  </a:lnTo>
                  <a:lnTo>
                    <a:pt x="464" y="209"/>
                  </a:lnTo>
                  <a:lnTo>
                    <a:pt x="449" y="233"/>
                  </a:lnTo>
                  <a:lnTo>
                    <a:pt x="430" y="254"/>
                  </a:lnTo>
                  <a:lnTo>
                    <a:pt x="404" y="271"/>
                  </a:lnTo>
                  <a:lnTo>
                    <a:pt x="372" y="285"/>
                  </a:lnTo>
                  <a:lnTo>
                    <a:pt x="335" y="294"/>
                  </a:lnTo>
                  <a:lnTo>
                    <a:pt x="376" y="302"/>
                  </a:lnTo>
                  <a:lnTo>
                    <a:pt x="410" y="311"/>
                  </a:lnTo>
                  <a:lnTo>
                    <a:pt x="439" y="325"/>
                  </a:lnTo>
                  <a:lnTo>
                    <a:pt x="464" y="342"/>
                  </a:lnTo>
                  <a:lnTo>
                    <a:pt x="482" y="363"/>
                  </a:lnTo>
                  <a:lnTo>
                    <a:pt x="496" y="387"/>
                  </a:lnTo>
                  <a:lnTo>
                    <a:pt x="504" y="416"/>
                  </a:lnTo>
                  <a:lnTo>
                    <a:pt x="507" y="448"/>
                  </a:lnTo>
                  <a:lnTo>
                    <a:pt x="503" y="483"/>
                  </a:lnTo>
                  <a:lnTo>
                    <a:pt x="494" y="514"/>
                  </a:lnTo>
                  <a:lnTo>
                    <a:pt x="478" y="542"/>
                  </a:lnTo>
                  <a:lnTo>
                    <a:pt x="458" y="566"/>
                  </a:lnTo>
                  <a:lnTo>
                    <a:pt x="431" y="587"/>
                  </a:lnTo>
                  <a:lnTo>
                    <a:pt x="399" y="603"/>
                  </a:lnTo>
                  <a:lnTo>
                    <a:pt x="362" y="614"/>
                  </a:lnTo>
                  <a:lnTo>
                    <a:pt x="321" y="622"/>
                  </a:lnTo>
                  <a:lnTo>
                    <a:pt x="274" y="624"/>
                  </a:lnTo>
                  <a:lnTo>
                    <a:pt x="0" y="624"/>
                  </a:lnTo>
                  <a:lnTo>
                    <a:pt x="0" y="577"/>
                  </a:lnTo>
                  <a:lnTo>
                    <a:pt x="48" y="577"/>
                  </a:lnTo>
                  <a:lnTo>
                    <a:pt x="59" y="576"/>
                  </a:lnTo>
                  <a:lnTo>
                    <a:pt x="66" y="570"/>
                  </a:lnTo>
                  <a:lnTo>
                    <a:pt x="71" y="559"/>
                  </a:lnTo>
                  <a:lnTo>
                    <a:pt x="72" y="548"/>
                  </a:lnTo>
                  <a:lnTo>
                    <a:pt x="72" y="79"/>
                  </a:lnTo>
                  <a:lnTo>
                    <a:pt x="71" y="69"/>
                  </a:lnTo>
                  <a:lnTo>
                    <a:pt x="68" y="59"/>
                  </a:lnTo>
                  <a:lnTo>
                    <a:pt x="63" y="53"/>
                  </a:lnTo>
                  <a:lnTo>
                    <a:pt x="57" y="49"/>
                  </a:lnTo>
                  <a:lnTo>
                    <a:pt x="48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3589" y="1176"/>
              <a:ext cx="346" cy="474"/>
            </a:xfrm>
            <a:custGeom>
              <a:avLst/>
              <a:gdLst>
                <a:gd name="T0" fmla="*/ 284 w 346"/>
                <a:gd name="T1" fmla="*/ 0 h 474"/>
                <a:gd name="T2" fmla="*/ 306 w 346"/>
                <a:gd name="T3" fmla="*/ 2 h 474"/>
                <a:gd name="T4" fmla="*/ 323 w 346"/>
                <a:gd name="T5" fmla="*/ 10 h 474"/>
                <a:gd name="T6" fmla="*/ 335 w 346"/>
                <a:gd name="T7" fmla="*/ 22 h 474"/>
                <a:gd name="T8" fmla="*/ 344 w 346"/>
                <a:gd name="T9" fmla="*/ 38 h 474"/>
                <a:gd name="T10" fmla="*/ 346 w 346"/>
                <a:gd name="T11" fmla="*/ 57 h 474"/>
                <a:gd name="T12" fmla="*/ 344 w 346"/>
                <a:gd name="T13" fmla="*/ 74 h 474"/>
                <a:gd name="T14" fmla="*/ 339 w 346"/>
                <a:gd name="T15" fmla="*/ 88 h 474"/>
                <a:gd name="T16" fmla="*/ 330 w 346"/>
                <a:gd name="T17" fmla="*/ 98 h 474"/>
                <a:gd name="T18" fmla="*/ 319 w 346"/>
                <a:gd name="T19" fmla="*/ 105 h 474"/>
                <a:gd name="T20" fmla="*/ 307 w 346"/>
                <a:gd name="T21" fmla="*/ 110 h 474"/>
                <a:gd name="T22" fmla="*/ 295 w 346"/>
                <a:gd name="T23" fmla="*/ 111 h 474"/>
                <a:gd name="T24" fmla="*/ 277 w 346"/>
                <a:gd name="T25" fmla="*/ 110 h 474"/>
                <a:gd name="T26" fmla="*/ 263 w 346"/>
                <a:gd name="T27" fmla="*/ 106 h 474"/>
                <a:gd name="T28" fmla="*/ 253 w 346"/>
                <a:gd name="T29" fmla="*/ 99 h 474"/>
                <a:gd name="T30" fmla="*/ 246 w 346"/>
                <a:gd name="T31" fmla="*/ 90 h 474"/>
                <a:gd name="T32" fmla="*/ 240 w 346"/>
                <a:gd name="T33" fmla="*/ 79 h 474"/>
                <a:gd name="T34" fmla="*/ 237 w 346"/>
                <a:gd name="T35" fmla="*/ 74 h 474"/>
                <a:gd name="T36" fmla="*/ 235 w 346"/>
                <a:gd name="T37" fmla="*/ 71 h 474"/>
                <a:gd name="T38" fmla="*/ 231 w 346"/>
                <a:gd name="T39" fmla="*/ 68 h 474"/>
                <a:gd name="T40" fmla="*/ 228 w 346"/>
                <a:gd name="T41" fmla="*/ 67 h 474"/>
                <a:gd name="T42" fmla="*/ 224 w 346"/>
                <a:gd name="T43" fmla="*/ 67 h 474"/>
                <a:gd name="T44" fmla="*/ 213 w 346"/>
                <a:gd name="T45" fmla="*/ 70 h 474"/>
                <a:gd name="T46" fmla="*/ 198 w 346"/>
                <a:gd name="T47" fmla="*/ 76 h 474"/>
                <a:gd name="T48" fmla="*/ 183 w 346"/>
                <a:gd name="T49" fmla="*/ 83 h 474"/>
                <a:gd name="T50" fmla="*/ 170 w 346"/>
                <a:gd name="T51" fmla="*/ 94 h 474"/>
                <a:gd name="T52" fmla="*/ 158 w 346"/>
                <a:gd name="T53" fmla="*/ 104 h 474"/>
                <a:gd name="T54" fmla="*/ 158 w 346"/>
                <a:gd name="T55" fmla="*/ 400 h 474"/>
                <a:gd name="T56" fmla="*/ 159 w 346"/>
                <a:gd name="T57" fmla="*/ 405 h 474"/>
                <a:gd name="T58" fmla="*/ 160 w 346"/>
                <a:gd name="T59" fmla="*/ 418 h 474"/>
                <a:gd name="T60" fmla="*/ 164 w 346"/>
                <a:gd name="T61" fmla="*/ 426 h 474"/>
                <a:gd name="T62" fmla="*/ 169 w 346"/>
                <a:gd name="T63" fmla="*/ 431 h 474"/>
                <a:gd name="T64" fmla="*/ 175 w 346"/>
                <a:gd name="T65" fmla="*/ 434 h 474"/>
                <a:gd name="T66" fmla="*/ 226 w 346"/>
                <a:gd name="T67" fmla="*/ 434 h 474"/>
                <a:gd name="T68" fmla="*/ 226 w 346"/>
                <a:gd name="T69" fmla="*/ 474 h 474"/>
                <a:gd name="T70" fmla="*/ 1 w 346"/>
                <a:gd name="T71" fmla="*/ 474 h 474"/>
                <a:gd name="T72" fmla="*/ 1 w 346"/>
                <a:gd name="T73" fmla="*/ 434 h 474"/>
                <a:gd name="T74" fmla="*/ 45 w 346"/>
                <a:gd name="T75" fmla="*/ 434 h 474"/>
                <a:gd name="T76" fmla="*/ 51 w 346"/>
                <a:gd name="T77" fmla="*/ 431 h 474"/>
                <a:gd name="T78" fmla="*/ 56 w 346"/>
                <a:gd name="T79" fmla="*/ 426 h 474"/>
                <a:gd name="T80" fmla="*/ 60 w 346"/>
                <a:gd name="T81" fmla="*/ 418 h 474"/>
                <a:gd name="T82" fmla="*/ 61 w 346"/>
                <a:gd name="T83" fmla="*/ 404 h 474"/>
                <a:gd name="T84" fmla="*/ 61 w 346"/>
                <a:gd name="T85" fmla="*/ 92 h 474"/>
                <a:gd name="T86" fmla="*/ 60 w 346"/>
                <a:gd name="T87" fmla="*/ 90 h 474"/>
                <a:gd name="T88" fmla="*/ 56 w 346"/>
                <a:gd name="T89" fmla="*/ 79 h 474"/>
                <a:gd name="T90" fmla="*/ 49 w 346"/>
                <a:gd name="T91" fmla="*/ 73 h 474"/>
                <a:gd name="T92" fmla="*/ 38 w 346"/>
                <a:gd name="T93" fmla="*/ 72 h 474"/>
                <a:gd name="T94" fmla="*/ 0 w 346"/>
                <a:gd name="T95" fmla="*/ 72 h 474"/>
                <a:gd name="T96" fmla="*/ 0 w 346"/>
                <a:gd name="T97" fmla="*/ 25 h 474"/>
                <a:gd name="T98" fmla="*/ 153 w 346"/>
                <a:gd name="T99" fmla="*/ 25 h 474"/>
                <a:gd name="T100" fmla="*/ 155 w 346"/>
                <a:gd name="T101" fmla="*/ 27 h 474"/>
                <a:gd name="T102" fmla="*/ 158 w 346"/>
                <a:gd name="T103" fmla="*/ 29 h 474"/>
                <a:gd name="T104" fmla="*/ 159 w 346"/>
                <a:gd name="T105" fmla="*/ 32 h 474"/>
                <a:gd name="T106" fmla="*/ 160 w 346"/>
                <a:gd name="T107" fmla="*/ 35 h 474"/>
                <a:gd name="T108" fmla="*/ 160 w 346"/>
                <a:gd name="T109" fmla="*/ 36 h 474"/>
                <a:gd name="T110" fmla="*/ 159 w 346"/>
                <a:gd name="T111" fmla="*/ 38 h 474"/>
                <a:gd name="T112" fmla="*/ 159 w 346"/>
                <a:gd name="T113" fmla="*/ 54 h 474"/>
                <a:gd name="T114" fmla="*/ 180 w 346"/>
                <a:gd name="T115" fmla="*/ 38 h 474"/>
                <a:gd name="T116" fmla="*/ 204 w 346"/>
                <a:gd name="T117" fmla="*/ 23 h 474"/>
                <a:gd name="T118" fmla="*/ 230 w 346"/>
                <a:gd name="T119" fmla="*/ 11 h 474"/>
                <a:gd name="T120" fmla="*/ 257 w 346"/>
                <a:gd name="T121" fmla="*/ 2 h 474"/>
                <a:gd name="T122" fmla="*/ 284 w 346"/>
                <a:gd name="T123" fmla="*/ 0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6" h="474">
                  <a:moveTo>
                    <a:pt x="284" y="0"/>
                  </a:moveTo>
                  <a:lnTo>
                    <a:pt x="306" y="2"/>
                  </a:lnTo>
                  <a:lnTo>
                    <a:pt x="323" y="10"/>
                  </a:lnTo>
                  <a:lnTo>
                    <a:pt x="335" y="22"/>
                  </a:lnTo>
                  <a:lnTo>
                    <a:pt x="344" y="38"/>
                  </a:lnTo>
                  <a:lnTo>
                    <a:pt x="346" y="57"/>
                  </a:lnTo>
                  <a:lnTo>
                    <a:pt x="344" y="74"/>
                  </a:lnTo>
                  <a:lnTo>
                    <a:pt x="339" y="88"/>
                  </a:lnTo>
                  <a:lnTo>
                    <a:pt x="330" y="98"/>
                  </a:lnTo>
                  <a:lnTo>
                    <a:pt x="319" y="105"/>
                  </a:lnTo>
                  <a:lnTo>
                    <a:pt x="307" y="110"/>
                  </a:lnTo>
                  <a:lnTo>
                    <a:pt x="295" y="111"/>
                  </a:lnTo>
                  <a:lnTo>
                    <a:pt x="277" y="110"/>
                  </a:lnTo>
                  <a:lnTo>
                    <a:pt x="263" y="106"/>
                  </a:lnTo>
                  <a:lnTo>
                    <a:pt x="253" y="99"/>
                  </a:lnTo>
                  <a:lnTo>
                    <a:pt x="246" y="90"/>
                  </a:lnTo>
                  <a:lnTo>
                    <a:pt x="240" y="79"/>
                  </a:lnTo>
                  <a:lnTo>
                    <a:pt x="237" y="74"/>
                  </a:lnTo>
                  <a:lnTo>
                    <a:pt x="235" y="71"/>
                  </a:lnTo>
                  <a:lnTo>
                    <a:pt x="231" y="68"/>
                  </a:lnTo>
                  <a:lnTo>
                    <a:pt x="228" y="67"/>
                  </a:lnTo>
                  <a:lnTo>
                    <a:pt x="224" y="67"/>
                  </a:lnTo>
                  <a:lnTo>
                    <a:pt x="213" y="70"/>
                  </a:lnTo>
                  <a:lnTo>
                    <a:pt x="198" y="76"/>
                  </a:lnTo>
                  <a:lnTo>
                    <a:pt x="183" y="83"/>
                  </a:lnTo>
                  <a:lnTo>
                    <a:pt x="170" y="94"/>
                  </a:lnTo>
                  <a:lnTo>
                    <a:pt x="158" y="104"/>
                  </a:lnTo>
                  <a:lnTo>
                    <a:pt x="158" y="400"/>
                  </a:lnTo>
                  <a:lnTo>
                    <a:pt x="159" y="405"/>
                  </a:lnTo>
                  <a:lnTo>
                    <a:pt x="160" y="418"/>
                  </a:lnTo>
                  <a:lnTo>
                    <a:pt x="164" y="426"/>
                  </a:lnTo>
                  <a:lnTo>
                    <a:pt x="169" y="431"/>
                  </a:lnTo>
                  <a:lnTo>
                    <a:pt x="175" y="434"/>
                  </a:lnTo>
                  <a:lnTo>
                    <a:pt x="226" y="434"/>
                  </a:lnTo>
                  <a:lnTo>
                    <a:pt x="226" y="474"/>
                  </a:lnTo>
                  <a:lnTo>
                    <a:pt x="1" y="474"/>
                  </a:lnTo>
                  <a:lnTo>
                    <a:pt x="1" y="434"/>
                  </a:lnTo>
                  <a:lnTo>
                    <a:pt x="45" y="434"/>
                  </a:lnTo>
                  <a:lnTo>
                    <a:pt x="51" y="431"/>
                  </a:lnTo>
                  <a:lnTo>
                    <a:pt x="56" y="426"/>
                  </a:lnTo>
                  <a:lnTo>
                    <a:pt x="60" y="418"/>
                  </a:lnTo>
                  <a:lnTo>
                    <a:pt x="61" y="404"/>
                  </a:lnTo>
                  <a:lnTo>
                    <a:pt x="61" y="92"/>
                  </a:lnTo>
                  <a:lnTo>
                    <a:pt x="60" y="90"/>
                  </a:lnTo>
                  <a:lnTo>
                    <a:pt x="56" y="79"/>
                  </a:lnTo>
                  <a:lnTo>
                    <a:pt x="49" y="73"/>
                  </a:lnTo>
                  <a:lnTo>
                    <a:pt x="38" y="72"/>
                  </a:lnTo>
                  <a:lnTo>
                    <a:pt x="0" y="72"/>
                  </a:lnTo>
                  <a:lnTo>
                    <a:pt x="0" y="25"/>
                  </a:lnTo>
                  <a:lnTo>
                    <a:pt x="153" y="25"/>
                  </a:lnTo>
                  <a:lnTo>
                    <a:pt x="155" y="27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60" y="35"/>
                  </a:lnTo>
                  <a:lnTo>
                    <a:pt x="160" y="36"/>
                  </a:lnTo>
                  <a:lnTo>
                    <a:pt x="159" y="38"/>
                  </a:lnTo>
                  <a:lnTo>
                    <a:pt x="159" y="54"/>
                  </a:lnTo>
                  <a:lnTo>
                    <a:pt x="180" y="38"/>
                  </a:lnTo>
                  <a:lnTo>
                    <a:pt x="204" y="23"/>
                  </a:lnTo>
                  <a:lnTo>
                    <a:pt x="230" y="11"/>
                  </a:lnTo>
                  <a:lnTo>
                    <a:pt x="257" y="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56" name="Freeform 46"/>
            <p:cNvSpPr>
              <a:spLocks/>
            </p:cNvSpPr>
            <p:nvPr/>
          </p:nvSpPr>
          <p:spPr bwMode="auto">
            <a:xfrm>
              <a:off x="3345" y="1201"/>
              <a:ext cx="225" cy="449"/>
            </a:xfrm>
            <a:custGeom>
              <a:avLst/>
              <a:gdLst>
                <a:gd name="T0" fmla="*/ 0 w 225"/>
                <a:gd name="T1" fmla="*/ 0 h 449"/>
                <a:gd name="T2" fmla="*/ 162 w 225"/>
                <a:gd name="T3" fmla="*/ 0 h 449"/>
                <a:gd name="T4" fmla="*/ 164 w 225"/>
                <a:gd name="T5" fmla="*/ 2 h 449"/>
                <a:gd name="T6" fmla="*/ 165 w 225"/>
                <a:gd name="T7" fmla="*/ 2 h 449"/>
                <a:gd name="T8" fmla="*/ 167 w 225"/>
                <a:gd name="T9" fmla="*/ 3 h 449"/>
                <a:gd name="T10" fmla="*/ 168 w 225"/>
                <a:gd name="T11" fmla="*/ 5 h 449"/>
                <a:gd name="T12" fmla="*/ 168 w 225"/>
                <a:gd name="T13" fmla="*/ 15 h 449"/>
                <a:gd name="T14" fmla="*/ 167 w 225"/>
                <a:gd name="T15" fmla="*/ 24 h 449"/>
                <a:gd name="T16" fmla="*/ 167 w 225"/>
                <a:gd name="T17" fmla="*/ 40 h 449"/>
                <a:gd name="T18" fmla="*/ 165 w 225"/>
                <a:gd name="T19" fmla="*/ 62 h 449"/>
                <a:gd name="T20" fmla="*/ 165 w 225"/>
                <a:gd name="T21" fmla="*/ 380 h 449"/>
                <a:gd name="T22" fmla="*/ 167 w 225"/>
                <a:gd name="T23" fmla="*/ 393 h 449"/>
                <a:gd name="T24" fmla="*/ 170 w 225"/>
                <a:gd name="T25" fmla="*/ 401 h 449"/>
                <a:gd name="T26" fmla="*/ 175 w 225"/>
                <a:gd name="T27" fmla="*/ 406 h 449"/>
                <a:gd name="T28" fmla="*/ 183 w 225"/>
                <a:gd name="T29" fmla="*/ 409 h 449"/>
                <a:gd name="T30" fmla="*/ 225 w 225"/>
                <a:gd name="T31" fmla="*/ 409 h 449"/>
                <a:gd name="T32" fmla="*/ 225 w 225"/>
                <a:gd name="T33" fmla="*/ 449 h 449"/>
                <a:gd name="T34" fmla="*/ 9 w 225"/>
                <a:gd name="T35" fmla="*/ 449 h 449"/>
                <a:gd name="T36" fmla="*/ 9 w 225"/>
                <a:gd name="T37" fmla="*/ 409 h 449"/>
                <a:gd name="T38" fmla="*/ 46 w 225"/>
                <a:gd name="T39" fmla="*/ 409 h 449"/>
                <a:gd name="T40" fmla="*/ 57 w 225"/>
                <a:gd name="T41" fmla="*/ 406 h 449"/>
                <a:gd name="T42" fmla="*/ 64 w 225"/>
                <a:gd name="T43" fmla="*/ 400 h 449"/>
                <a:gd name="T44" fmla="*/ 68 w 225"/>
                <a:gd name="T45" fmla="*/ 389 h 449"/>
                <a:gd name="T46" fmla="*/ 68 w 225"/>
                <a:gd name="T47" fmla="*/ 385 h 449"/>
                <a:gd name="T48" fmla="*/ 69 w 225"/>
                <a:gd name="T49" fmla="*/ 384 h 449"/>
                <a:gd name="T50" fmla="*/ 69 w 225"/>
                <a:gd name="T51" fmla="*/ 70 h 449"/>
                <a:gd name="T52" fmla="*/ 68 w 225"/>
                <a:gd name="T53" fmla="*/ 59 h 449"/>
                <a:gd name="T54" fmla="*/ 68 w 225"/>
                <a:gd name="T55" fmla="*/ 56 h 449"/>
                <a:gd name="T56" fmla="*/ 66 w 225"/>
                <a:gd name="T57" fmla="*/ 54 h 449"/>
                <a:gd name="T58" fmla="*/ 63 w 225"/>
                <a:gd name="T59" fmla="*/ 47 h 449"/>
                <a:gd name="T60" fmla="*/ 55 w 225"/>
                <a:gd name="T61" fmla="*/ 42 h 449"/>
                <a:gd name="T62" fmla="*/ 46 w 225"/>
                <a:gd name="T63" fmla="*/ 41 h 449"/>
                <a:gd name="T64" fmla="*/ 0 w 225"/>
                <a:gd name="T65" fmla="*/ 40 h 449"/>
                <a:gd name="T66" fmla="*/ 0 w 225"/>
                <a:gd name="T67" fmla="*/ 0 h 4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5" h="449">
                  <a:moveTo>
                    <a:pt x="0" y="0"/>
                  </a:moveTo>
                  <a:lnTo>
                    <a:pt x="162" y="0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68" y="5"/>
                  </a:lnTo>
                  <a:lnTo>
                    <a:pt x="168" y="15"/>
                  </a:lnTo>
                  <a:lnTo>
                    <a:pt x="167" y="24"/>
                  </a:lnTo>
                  <a:lnTo>
                    <a:pt x="167" y="40"/>
                  </a:lnTo>
                  <a:lnTo>
                    <a:pt x="165" y="62"/>
                  </a:lnTo>
                  <a:lnTo>
                    <a:pt x="165" y="380"/>
                  </a:lnTo>
                  <a:lnTo>
                    <a:pt x="167" y="393"/>
                  </a:lnTo>
                  <a:lnTo>
                    <a:pt x="170" y="401"/>
                  </a:lnTo>
                  <a:lnTo>
                    <a:pt x="175" y="406"/>
                  </a:lnTo>
                  <a:lnTo>
                    <a:pt x="183" y="409"/>
                  </a:lnTo>
                  <a:lnTo>
                    <a:pt x="225" y="409"/>
                  </a:lnTo>
                  <a:lnTo>
                    <a:pt x="225" y="449"/>
                  </a:lnTo>
                  <a:lnTo>
                    <a:pt x="9" y="449"/>
                  </a:lnTo>
                  <a:lnTo>
                    <a:pt x="9" y="409"/>
                  </a:lnTo>
                  <a:lnTo>
                    <a:pt x="46" y="409"/>
                  </a:lnTo>
                  <a:lnTo>
                    <a:pt x="57" y="406"/>
                  </a:lnTo>
                  <a:lnTo>
                    <a:pt x="64" y="400"/>
                  </a:lnTo>
                  <a:lnTo>
                    <a:pt x="68" y="389"/>
                  </a:lnTo>
                  <a:lnTo>
                    <a:pt x="68" y="385"/>
                  </a:lnTo>
                  <a:lnTo>
                    <a:pt x="69" y="384"/>
                  </a:lnTo>
                  <a:lnTo>
                    <a:pt x="69" y="70"/>
                  </a:lnTo>
                  <a:lnTo>
                    <a:pt x="68" y="59"/>
                  </a:lnTo>
                  <a:lnTo>
                    <a:pt x="68" y="56"/>
                  </a:lnTo>
                  <a:lnTo>
                    <a:pt x="66" y="54"/>
                  </a:lnTo>
                  <a:lnTo>
                    <a:pt x="63" y="47"/>
                  </a:lnTo>
                  <a:lnTo>
                    <a:pt x="55" y="42"/>
                  </a:lnTo>
                  <a:lnTo>
                    <a:pt x="46" y="41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57" name="Freeform 47"/>
            <p:cNvSpPr>
              <a:spLocks noEditPoints="1"/>
            </p:cNvSpPr>
            <p:nvPr/>
          </p:nvSpPr>
          <p:spPr bwMode="auto">
            <a:xfrm>
              <a:off x="1499" y="962"/>
              <a:ext cx="489" cy="699"/>
            </a:xfrm>
            <a:custGeom>
              <a:avLst/>
              <a:gdLst>
                <a:gd name="T0" fmla="*/ 217 w 489"/>
                <a:gd name="T1" fmla="*/ 268 h 699"/>
                <a:gd name="T2" fmla="*/ 165 w 489"/>
                <a:gd name="T3" fmla="*/ 286 h 699"/>
                <a:gd name="T4" fmla="*/ 130 w 489"/>
                <a:gd name="T5" fmla="*/ 323 h 699"/>
                <a:gd name="T6" fmla="*/ 109 w 489"/>
                <a:gd name="T7" fmla="*/ 380 h 699"/>
                <a:gd name="T8" fmla="*/ 102 w 489"/>
                <a:gd name="T9" fmla="*/ 458 h 699"/>
                <a:gd name="T10" fmla="*/ 109 w 489"/>
                <a:gd name="T11" fmla="*/ 535 h 699"/>
                <a:gd name="T12" fmla="*/ 134 w 489"/>
                <a:gd name="T13" fmla="*/ 589 h 699"/>
                <a:gd name="T14" fmla="*/ 174 w 489"/>
                <a:gd name="T15" fmla="*/ 619 h 699"/>
                <a:gd name="T16" fmla="*/ 231 w 489"/>
                <a:gd name="T17" fmla="*/ 630 h 699"/>
                <a:gd name="T18" fmla="*/ 279 w 489"/>
                <a:gd name="T19" fmla="*/ 624 h 699"/>
                <a:gd name="T20" fmla="*/ 312 w 489"/>
                <a:gd name="T21" fmla="*/ 612 h 699"/>
                <a:gd name="T22" fmla="*/ 329 w 489"/>
                <a:gd name="T23" fmla="*/ 605 h 699"/>
                <a:gd name="T24" fmla="*/ 332 w 489"/>
                <a:gd name="T25" fmla="*/ 297 h 699"/>
                <a:gd name="T26" fmla="*/ 294 w 489"/>
                <a:gd name="T27" fmla="*/ 273 h 699"/>
                <a:gd name="T28" fmla="*/ 249 w 489"/>
                <a:gd name="T29" fmla="*/ 265 h 699"/>
                <a:gd name="T30" fmla="*/ 425 w 489"/>
                <a:gd name="T31" fmla="*/ 0 h 699"/>
                <a:gd name="T32" fmla="*/ 432 w 489"/>
                <a:gd name="T33" fmla="*/ 7 h 699"/>
                <a:gd name="T34" fmla="*/ 431 w 489"/>
                <a:gd name="T35" fmla="*/ 14 h 699"/>
                <a:gd name="T36" fmla="*/ 430 w 489"/>
                <a:gd name="T37" fmla="*/ 30 h 699"/>
                <a:gd name="T38" fmla="*/ 429 w 489"/>
                <a:gd name="T39" fmla="*/ 79 h 699"/>
                <a:gd name="T40" fmla="*/ 430 w 489"/>
                <a:gd name="T41" fmla="*/ 608 h 699"/>
                <a:gd name="T42" fmla="*/ 435 w 489"/>
                <a:gd name="T43" fmla="*/ 632 h 699"/>
                <a:gd name="T44" fmla="*/ 446 w 489"/>
                <a:gd name="T45" fmla="*/ 639 h 699"/>
                <a:gd name="T46" fmla="*/ 474 w 489"/>
                <a:gd name="T47" fmla="*/ 640 h 699"/>
                <a:gd name="T48" fmla="*/ 489 w 489"/>
                <a:gd name="T49" fmla="*/ 687 h 699"/>
                <a:gd name="T50" fmla="*/ 337 w 489"/>
                <a:gd name="T51" fmla="*/ 678 h 699"/>
                <a:gd name="T52" fmla="*/ 313 w 489"/>
                <a:gd name="T53" fmla="*/ 662 h 699"/>
                <a:gd name="T54" fmla="*/ 253 w 489"/>
                <a:gd name="T55" fmla="*/ 688 h 699"/>
                <a:gd name="T56" fmla="*/ 182 w 489"/>
                <a:gd name="T57" fmla="*/ 699 h 699"/>
                <a:gd name="T58" fmla="*/ 140 w 489"/>
                <a:gd name="T59" fmla="*/ 694 h 699"/>
                <a:gd name="T60" fmla="*/ 98 w 489"/>
                <a:gd name="T61" fmla="*/ 676 h 699"/>
                <a:gd name="T62" fmla="*/ 60 w 489"/>
                <a:gd name="T63" fmla="*/ 646 h 699"/>
                <a:gd name="T64" fmla="*/ 28 w 489"/>
                <a:gd name="T65" fmla="*/ 601 h 699"/>
                <a:gd name="T66" fmla="*/ 7 w 489"/>
                <a:gd name="T67" fmla="*/ 540 h 699"/>
                <a:gd name="T68" fmla="*/ 0 w 489"/>
                <a:gd name="T69" fmla="*/ 461 h 699"/>
                <a:gd name="T70" fmla="*/ 9 w 489"/>
                <a:gd name="T71" fmla="*/ 385 h 699"/>
                <a:gd name="T72" fmla="*/ 33 w 489"/>
                <a:gd name="T73" fmla="*/ 325 h 699"/>
                <a:gd name="T74" fmla="*/ 70 w 489"/>
                <a:gd name="T75" fmla="*/ 280 h 699"/>
                <a:gd name="T76" fmla="*/ 116 w 489"/>
                <a:gd name="T77" fmla="*/ 247 h 699"/>
                <a:gd name="T78" fmla="*/ 170 w 489"/>
                <a:gd name="T79" fmla="*/ 226 h 699"/>
                <a:gd name="T80" fmla="*/ 227 w 489"/>
                <a:gd name="T81" fmla="*/ 216 h 699"/>
                <a:gd name="T82" fmla="*/ 282 w 489"/>
                <a:gd name="T83" fmla="*/ 216 h 699"/>
                <a:gd name="T84" fmla="*/ 334 w 489"/>
                <a:gd name="T85" fmla="*/ 224 h 699"/>
                <a:gd name="T86" fmla="*/ 332 w 489"/>
                <a:gd name="T87" fmla="*/ 67 h 699"/>
                <a:gd name="T88" fmla="*/ 324 w 489"/>
                <a:gd name="T89" fmla="*/ 52 h 699"/>
                <a:gd name="T90" fmla="*/ 316 w 489"/>
                <a:gd name="T91" fmla="*/ 48 h 699"/>
                <a:gd name="T92" fmla="*/ 261 w 489"/>
                <a:gd name="T93" fmla="*/ 0 h 6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89" h="699">
                  <a:moveTo>
                    <a:pt x="249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8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2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20" y="564"/>
                  </a:lnTo>
                  <a:lnTo>
                    <a:pt x="134" y="589"/>
                  </a:lnTo>
                  <a:lnTo>
                    <a:pt x="152" y="607"/>
                  </a:lnTo>
                  <a:lnTo>
                    <a:pt x="174" y="619"/>
                  </a:lnTo>
                  <a:lnTo>
                    <a:pt x="201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5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9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2" y="7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9" y="79"/>
                  </a:lnTo>
                  <a:lnTo>
                    <a:pt x="429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5" y="632"/>
                  </a:lnTo>
                  <a:lnTo>
                    <a:pt x="440" y="637"/>
                  </a:lnTo>
                  <a:lnTo>
                    <a:pt x="446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9" y="640"/>
                  </a:lnTo>
                  <a:lnTo>
                    <a:pt x="489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2" y="698"/>
                  </a:lnTo>
                  <a:lnTo>
                    <a:pt x="140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3" y="503"/>
                  </a:lnTo>
                  <a:lnTo>
                    <a:pt x="0" y="461"/>
                  </a:lnTo>
                  <a:lnTo>
                    <a:pt x="3" y="422"/>
                  </a:lnTo>
                  <a:lnTo>
                    <a:pt x="9" y="385"/>
                  </a:lnTo>
                  <a:lnTo>
                    <a:pt x="20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7" y="216"/>
                  </a:lnTo>
                  <a:lnTo>
                    <a:pt x="255" y="215"/>
                  </a:lnTo>
                  <a:lnTo>
                    <a:pt x="282" y="216"/>
                  </a:lnTo>
                  <a:lnTo>
                    <a:pt x="304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9" y="57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58" name="Freeform 48"/>
            <p:cNvSpPr>
              <a:spLocks noEditPoints="1"/>
            </p:cNvSpPr>
            <p:nvPr/>
          </p:nvSpPr>
          <p:spPr bwMode="auto">
            <a:xfrm>
              <a:off x="3933" y="962"/>
              <a:ext cx="488" cy="699"/>
            </a:xfrm>
            <a:custGeom>
              <a:avLst/>
              <a:gdLst>
                <a:gd name="T0" fmla="*/ 217 w 488"/>
                <a:gd name="T1" fmla="*/ 268 h 699"/>
                <a:gd name="T2" fmla="*/ 165 w 488"/>
                <a:gd name="T3" fmla="*/ 286 h 699"/>
                <a:gd name="T4" fmla="*/ 130 w 488"/>
                <a:gd name="T5" fmla="*/ 323 h 699"/>
                <a:gd name="T6" fmla="*/ 109 w 488"/>
                <a:gd name="T7" fmla="*/ 380 h 699"/>
                <a:gd name="T8" fmla="*/ 101 w 488"/>
                <a:gd name="T9" fmla="*/ 458 h 699"/>
                <a:gd name="T10" fmla="*/ 109 w 488"/>
                <a:gd name="T11" fmla="*/ 535 h 699"/>
                <a:gd name="T12" fmla="*/ 133 w 488"/>
                <a:gd name="T13" fmla="*/ 589 h 699"/>
                <a:gd name="T14" fmla="*/ 174 w 488"/>
                <a:gd name="T15" fmla="*/ 619 h 699"/>
                <a:gd name="T16" fmla="*/ 231 w 488"/>
                <a:gd name="T17" fmla="*/ 630 h 699"/>
                <a:gd name="T18" fmla="*/ 279 w 488"/>
                <a:gd name="T19" fmla="*/ 624 h 699"/>
                <a:gd name="T20" fmla="*/ 312 w 488"/>
                <a:gd name="T21" fmla="*/ 612 h 699"/>
                <a:gd name="T22" fmla="*/ 329 w 488"/>
                <a:gd name="T23" fmla="*/ 605 h 699"/>
                <a:gd name="T24" fmla="*/ 332 w 488"/>
                <a:gd name="T25" fmla="*/ 297 h 699"/>
                <a:gd name="T26" fmla="*/ 294 w 488"/>
                <a:gd name="T27" fmla="*/ 273 h 699"/>
                <a:gd name="T28" fmla="*/ 248 w 488"/>
                <a:gd name="T29" fmla="*/ 265 h 699"/>
                <a:gd name="T30" fmla="*/ 425 w 488"/>
                <a:gd name="T31" fmla="*/ 0 h 699"/>
                <a:gd name="T32" fmla="*/ 430 w 488"/>
                <a:gd name="T33" fmla="*/ 4 h 699"/>
                <a:gd name="T34" fmla="*/ 432 w 488"/>
                <a:gd name="T35" fmla="*/ 10 h 699"/>
                <a:gd name="T36" fmla="*/ 431 w 488"/>
                <a:gd name="T37" fmla="*/ 14 h 699"/>
                <a:gd name="T38" fmla="*/ 430 w 488"/>
                <a:gd name="T39" fmla="*/ 30 h 699"/>
                <a:gd name="T40" fmla="*/ 428 w 488"/>
                <a:gd name="T41" fmla="*/ 79 h 699"/>
                <a:gd name="T42" fmla="*/ 430 w 488"/>
                <a:gd name="T43" fmla="*/ 608 h 699"/>
                <a:gd name="T44" fmla="*/ 434 w 488"/>
                <a:gd name="T45" fmla="*/ 632 h 699"/>
                <a:gd name="T46" fmla="*/ 445 w 488"/>
                <a:gd name="T47" fmla="*/ 639 h 699"/>
                <a:gd name="T48" fmla="*/ 474 w 488"/>
                <a:gd name="T49" fmla="*/ 640 h 699"/>
                <a:gd name="T50" fmla="*/ 488 w 488"/>
                <a:gd name="T51" fmla="*/ 687 h 699"/>
                <a:gd name="T52" fmla="*/ 337 w 488"/>
                <a:gd name="T53" fmla="*/ 678 h 699"/>
                <a:gd name="T54" fmla="*/ 313 w 488"/>
                <a:gd name="T55" fmla="*/ 662 h 699"/>
                <a:gd name="T56" fmla="*/ 253 w 488"/>
                <a:gd name="T57" fmla="*/ 688 h 699"/>
                <a:gd name="T58" fmla="*/ 182 w 488"/>
                <a:gd name="T59" fmla="*/ 699 h 699"/>
                <a:gd name="T60" fmla="*/ 139 w 488"/>
                <a:gd name="T61" fmla="*/ 694 h 699"/>
                <a:gd name="T62" fmla="*/ 98 w 488"/>
                <a:gd name="T63" fmla="*/ 676 h 699"/>
                <a:gd name="T64" fmla="*/ 60 w 488"/>
                <a:gd name="T65" fmla="*/ 646 h 699"/>
                <a:gd name="T66" fmla="*/ 28 w 488"/>
                <a:gd name="T67" fmla="*/ 601 h 699"/>
                <a:gd name="T68" fmla="*/ 7 w 488"/>
                <a:gd name="T69" fmla="*/ 540 h 699"/>
                <a:gd name="T70" fmla="*/ 0 w 488"/>
                <a:gd name="T71" fmla="*/ 461 h 699"/>
                <a:gd name="T72" fmla="*/ 8 w 488"/>
                <a:gd name="T73" fmla="*/ 385 h 699"/>
                <a:gd name="T74" fmla="*/ 33 w 488"/>
                <a:gd name="T75" fmla="*/ 325 h 699"/>
                <a:gd name="T76" fmla="*/ 70 w 488"/>
                <a:gd name="T77" fmla="*/ 280 h 699"/>
                <a:gd name="T78" fmla="*/ 116 w 488"/>
                <a:gd name="T79" fmla="*/ 247 h 699"/>
                <a:gd name="T80" fmla="*/ 170 w 488"/>
                <a:gd name="T81" fmla="*/ 226 h 699"/>
                <a:gd name="T82" fmla="*/ 226 w 488"/>
                <a:gd name="T83" fmla="*/ 216 h 699"/>
                <a:gd name="T84" fmla="*/ 281 w 488"/>
                <a:gd name="T85" fmla="*/ 216 h 699"/>
                <a:gd name="T86" fmla="*/ 334 w 488"/>
                <a:gd name="T87" fmla="*/ 224 h 699"/>
                <a:gd name="T88" fmla="*/ 332 w 488"/>
                <a:gd name="T89" fmla="*/ 67 h 699"/>
                <a:gd name="T90" fmla="*/ 328 w 488"/>
                <a:gd name="T91" fmla="*/ 56 h 699"/>
                <a:gd name="T92" fmla="*/ 321 w 488"/>
                <a:gd name="T93" fmla="*/ 49 h 699"/>
                <a:gd name="T94" fmla="*/ 261 w 488"/>
                <a:gd name="T95" fmla="*/ 48 h 69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8" h="699">
                  <a:moveTo>
                    <a:pt x="248" y="265"/>
                  </a:moveTo>
                  <a:lnTo>
                    <a:pt x="217" y="268"/>
                  </a:lnTo>
                  <a:lnTo>
                    <a:pt x="190" y="274"/>
                  </a:lnTo>
                  <a:lnTo>
                    <a:pt x="165" y="286"/>
                  </a:lnTo>
                  <a:lnTo>
                    <a:pt x="146" y="302"/>
                  </a:lnTo>
                  <a:lnTo>
                    <a:pt x="130" y="323"/>
                  </a:lnTo>
                  <a:lnTo>
                    <a:pt x="117" y="350"/>
                  </a:lnTo>
                  <a:lnTo>
                    <a:pt x="109" y="380"/>
                  </a:lnTo>
                  <a:lnTo>
                    <a:pt x="103" y="416"/>
                  </a:lnTo>
                  <a:lnTo>
                    <a:pt x="101" y="458"/>
                  </a:lnTo>
                  <a:lnTo>
                    <a:pt x="104" y="499"/>
                  </a:lnTo>
                  <a:lnTo>
                    <a:pt x="109" y="535"/>
                  </a:lnTo>
                  <a:lnTo>
                    <a:pt x="119" y="564"/>
                  </a:lnTo>
                  <a:lnTo>
                    <a:pt x="133" y="589"/>
                  </a:lnTo>
                  <a:lnTo>
                    <a:pt x="150" y="607"/>
                  </a:lnTo>
                  <a:lnTo>
                    <a:pt x="174" y="619"/>
                  </a:lnTo>
                  <a:lnTo>
                    <a:pt x="199" y="628"/>
                  </a:lnTo>
                  <a:lnTo>
                    <a:pt x="231" y="630"/>
                  </a:lnTo>
                  <a:lnTo>
                    <a:pt x="257" y="629"/>
                  </a:lnTo>
                  <a:lnTo>
                    <a:pt x="279" y="624"/>
                  </a:lnTo>
                  <a:lnTo>
                    <a:pt x="296" y="618"/>
                  </a:lnTo>
                  <a:lnTo>
                    <a:pt x="312" y="612"/>
                  </a:lnTo>
                  <a:lnTo>
                    <a:pt x="326" y="606"/>
                  </a:lnTo>
                  <a:lnTo>
                    <a:pt x="329" y="605"/>
                  </a:lnTo>
                  <a:lnTo>
                    <a:pt x="332" y="602"/>
                  </a:lnTo>
                  <a:lnTo>
                    <a:pt x="332" y="297"/>
                  </a:lnTo>
                  <a:lnTo>
                    <a:pt x="313" y="282"/>
                  </a:lnTo>
                  <a:lnTo>
                    <a:pt x="294" y="273"/>
                  </a:lnTo>
                  <a:lnTo>
                    <a:pt x="272" y="268"/>
                  </a:lnTo>
                  <a:lnTo>
                    <a:pt x="248" y="265"/>
                  </a:lnTo>
                  <a:close/>
                  <a:moveTo>
                    <a:pt x="261" y="0"/>
                  </a:moveTo>
                  <a:lnTo>
                    <a:pt x="425" y="0"/>
                  </a:lnTo>
                  <a:lnTo>
                    <a:pt x="427" y="2"/>
                  </a:lnTo>
                  <a:lnTo>
                    <a:pt x="430" y="4"/>
                  </a:lnTo>
                  <a:lnTo>
                    <a:pt x="431" y="7"/>
                  </a:lnTo>
                  <a:lnTo>
                    <a:pt x="432" y="10"/>
                  </a:lnTo>
                  <a:lnTo>
                    <a:pt x="432" y="13"/>
                  </a:lnTo>
                  <a:lnTo>
                    <a:pt x="431" y="14"/>
                  </a:lnTo>
                  <a:lnTo>
                    <a:pt x="431" y="18"/>
                  </a:lnTo>
                  <a:lnTo>
                    <a:pt x="430" y="30"/>
                  </a:lnTo>
                  <a:lnTo>
                    <a:pt x="430" y="51"/>
                  </a:lnTo>
                  <a:lnTo>
                    <a:pt x="428" y="79"/>
                  </a:lnTo>
                  <a:lnTo>
                    <a:pt x="428" y="589"/>
                  </a:lnTo>
                  <a:lnTo>
                    <a:pt x="430" y="608"/>
                  </a:lnTo>
                  <a:lnTo>
                    <a:pt x="431" y="623"/>
                  </a:lnTo>
                  <a:lnTo>
                    <a:pt x="434" y="632"/>
                  </a:lnTo>
                  <a:lnTo>
                    <a:pt x="439" y="637"/>
                  </a:lnTo>
                  <a:lnTo>
                    <a:pt x="445" y="639"/>
                  </a:lnTo>
                  <a:lnTo>
                    <a:pt x="464" y="639"/>
                  </a:lnTo>
                  <a:lnTo>
                    <a:pt x="474" y="640"/>
                  </a:lnTo>
                  <a:lnTo>
                    <a:pt x="488" y="640"/>
                  </a:lnTo>
                  <a:lnTo>
                    <a:pt x="488" y="687"/>
                  </a:lnTo>
                  <a:lnTo>
                    <a:pt x="340" y="687"/>
                  </a:lnTo>
                  <a:lnTo>
                    <a:pt x="337" y="678"/>
                  </a:lnTo>
                  <a:lnTo>
                    <a:pt x="337" y="648"/>
                  </a:lnTo>
                  <a:lnTo>
                    <a:pt x="313" y="662"/>
                  </a:lnTo>
                  <a:lnTo>
                    <a:pt x="285" y="677"/>
                  </a:lnTo>
                  <a:lnTo>
                    <a:pt x="253" y="688"/>
                  </a:lnTo>
                  <a:lnTo>
                    <a:pt x="219" y="697"/>
                  </a:lnTo>
                  <a:lnTo>
                    <a:pt x="182" y="699"/>
                  </a:lnTo>
                  <a:lnTo>
                    <a:pt x="161" y="698"/>
                  </a:lnTo>
                  <a:lnTo>
                    <a:pt x="139" y="694"/>
                  </a:lnTo>
                  <a:lnTo>
                    <a:pt x="119" y="687"/>
                  </a:lnTo>
                  <a:lnTo>
                    <a:pt x="98" y="676"/>
                  </a:lnTo>
                  <a:lnTo>
                    <a:pt x="78" y="662"/>
                  </a:lnTo>
                  <a:lnTo>
                    <a:pt x="60" y="646"/>
                  </a:lnTo>
                  <a:lnTo>
                    <a:pt x="43" y="625"/>
                  </a:lnTo>
                  <a:lnTo>
                    <a:pt x="28" y="601"/>
                  </a:lnTo>
                  <a:lnTo>
                    <a:pt x="17" y="573"/>
                  </a:lnTo>
                  <a:lnTo>
                    <a:pt x="7" y="540"/>
                  </a:lnTo>
                  <a:lnTo>
                    <a:pt x="2" y="503"/>
                  </a:lnTo>
                  <a:lnTo>
                    <a:pt x="0" y="461"/>
                  </a:lnTo>
                  <a:lnTo>
                    <a:pt x="2" y="422"/>
                  </a:lnTo>
                  <a:lnTo>
                    <a:pt x="8" y="385"/>
                  </a:lnTo>
                  <a:lnTo>
                    <a:pt x="19" y="353"/>
                  </a:lnTo>
                  <a:lnTo>
                    <a:pt x="33" y="325"/>
                  </a:lnTo>
                  <a:lnTo>
                    <a:pt x="50" y="301"/>
                  </a:lnTo>
                  <a:lnTo>
                    <a:pt x="70" y="280"/>
                  </a:lnTo>
                  <a:lnTo>
                    <a:pt x="92" y="262"/>
                  </a:lnTo>
                  <a:lnTo>
                    <a:pt x="116" y="247"/>
                  </a:lnTo>
                  <a:lnTo>
                    <a:pt x="142" y="235"/>
                  </a:lnTo>
                  <a:lnTo>
                    <a:pt x="170" y="226"/>
                  </a:lnTo>
                  <a:lnTo>
                    <a:pt x="197" y="220"/>
                  </a:lnTo>
                  <a:lnTo>
                    <a:pt x="226" y="216"/>
                  </a:lnTo>
                  <a:lnTo>
                    <a:pt x="254" y="215"/>
                  </a:lnTo>
                  <a:lnTo>
                    <a:pt x="281" y="216"/>
                  </a:lnTo>
                  <a:lnTo>
                    <a:pt x="303" y="217"/>
                  </a:lnTo>
                  <a:lnTo>
                    <a:pt x="334" y="224"/>
                  </a:lnTo>
                  <a:lnTo>
                    <a:pt x="334" y="80"/>
                  </a:lnTo>
                  <a:lnTo>
                    <a:pt x="332" y="67"/>
                  </a:lnTo>
                  <a:lnTo>
                    <a:pt x="328" y="57"/>
                  </a:lnTo>
                  <a:lnTo>
                    <a:pt x="328" y="56"/>
                  </a:lnTo>
                  <a:lnTo>
                    <a:pt x="324" y="52"/>
                  </a:lnTo>
                  <a:lnTo>
                    <a:pt x="321" y="49"/>
                  </a:lnTo>
                  <a:lnTo>
                    <a:pt x="316" y="48"/>
                  </a:lnTo>
                  <a:lnTo>
                    <a:pt x="261" y="4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13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33E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  <p:sp>
          <p:nvSpPr>
            <p:cNvPr id="59" name="Freeform 49"/>
            <p:cNvSpPr>
              <a:spLocks noEditPoints="1"/>
            </p:cNvSpPr>
            <p:nvPr/>
          </p:nvSpPr>
          <p:spPr bwMode="auto">
            <a:xfrm>
              <a:off x="2106" y="949"/>
              <a:ext cx="570" cy="710"/>
            </a:xfrm>
            <a:custGeom>
              <a:avLst/>
              <a:gdLst>
                <a:gd name="T0" fmla="*/ 200 w 570"/>
                <a:gd name="T1" fmla="*/ 324 h 710"/>
                <a:gd name="T2" fmla="*/ 174 w 570"/>
                <a:gd name="T3" fmla="*/ 335 h 710"/>
                <a:gd name="T4" fmla="*/ 115 w 570"/>
                <a:gd name="T5" fmla="*/ 370 h 710"/>
                <a:gd name="T6" fmla="*/ 70 w 570"/>
                <a:gd name="T7" fmla="*/ 429 h 710"/>
                <a:gd name="T8" fmla="*/ 57 w 570"/>
                <a:gd name="T9" fmla="*/ 517 h 710"/>
                <a:gd name="T10" fmla="*/ 90 w 570"/>
                <a:gd name="T11" fmla="*/ 597 h 710"/>
                <a:gd name="T12" fmla="*/ 156 w 570"/>
                <a:gd name="T13" fmla="*/ 647 h 710"/>
                <a:gd name="T14" fmla="*/ 244 w 570"/>
                <a:gd name="T15" fmla="*/ 657 h 710"/>
                <a:gd name="T16" fmla="*/ 342 w 570"/>
                <a:gd name="T17" fmla="*/ 619 h 710"/>
                <a:gd name="T18" fmla="*/ 344 w 570"/>
                <a:gd name="T19" fmla="*/ 501 h 710"/>
                <a:gd name="T20" fmla="*/ 266 w 570"/>
                <a:gd name="T21" fmla="*/ 401 h 710"/>
                <a:gd name="T22" fmla="*/ 205 w 570"/>
                <a:gd name="T23" fmla="*/ 322 h 710"/>
                <a:gd name="T24" fmla="*/ 223 w 570"/>
                <a:gd name="T25" fmla="*/ 61 h 710"/>
                <a:gd name="T26" fmla="*/ 180 w 570"/>
                <a:gd name="T27" fmla="*/ 98 h 710"/>
                <a:gd name="T28" fmla="*/ 166 w 570"/>
                <a:gd name="T29" fmla="*/ 153 h 710"/>
                <a:gd name="T30" fmla="*/ 194 w 570"/>
                <a:gd name="T31" fmla="*/ 214 h 710"/>
                <a:gd name="T32" fmla="*/ 248 w 570"/>
                <a:gd name="T33" fmla="*/ 245 h 710"/>
                <a:gd name="T34" fmla="*/ 325 w 570"/>
                <a:gd name="T35" fmla="*/ 190 h 710"/>
                <a:gd name="T36" fmla="*/ 349 w 570"/>
                <a:gd name="T37" fmla="*/ 134 h 710"/>
                <a:gd name="T38" fmla="*/ 327 w 570"/>
                <a:gd name="T39" fmla="*/ 80 h 710"/>
                <a:gd name="T40" fmla="*/ 271 w 570"/>
                <a:gd name="T41" fmla="*/ 55 h 710"/>
                <a:gd name="T42" fmla="*/ 279 w 570"/>
                <a:gd name="T43" fmla="*/ 0 h 710"/>
                <a:gd name="T44" fmla="*/ 360 w 570"/>
                <a:gd name="T45" fmla="*/ 31 h 710"/>
                <a:gd name="T46" fmla="*/ 402 w 570"/>
                <a:gd name="T47" fmla="*/ 99 h 710"/>
                <a:gd name="T48" fmla="*/ 393 w 570"/>
                <a:gd name="T49" fmla="*/ 180 h 710"/>
                <a:gd name="T50" fmla="*/ 347 w 570"/>
                <a:gd name="T51" fmla="*/ 243 h 710"/>
                <a:gd name="T52" fmla="*/ 282 w 570"/>
                <a:gd name="T53" fmla="*/ 287 h 710"/>
                <a:gd name="T54" fmla="*/ 311 w 570"/>
                <a:gd name="T55" fmla="*/ 366 h 710"/>
                <a:gd name="T56" fmla="*/ 432 w 570"/>
                <a:gd name="T57" fmla="*/ 518 h 710"/>
                <a:gd name="T58" fmla="*/ 454 w 570"/>
                <a:gd name="T59" fmla="*/ 435 h 710"/>
                <a:gd name="T60" fmla="*/ 457 w 570"/>
                <a:gd name="T61" fmla="*/ 362 h 710"/>
                <a:gd name="T62" fmla="*/ 465 w 570"/>
                <a:gd name="T63" fmla="*/ 349 h 710"/>
                <a:gd name="T64" fmla="*/ 511 w 570"/>
                <a:gd name="T65" fmla="*/ 404 h 710"/>
                <a:gd name="T66" fmla="*/ 501 w 570"/>
                <a:gd name="T67" fmla="*/ 490 h 710"/>
                <a:gd name="T68" fmla="*/ 488 w 570"/>
                <a:gd name="T69" fmla="*/ 585 h 710"/>
                <a:gd name="T70" fmla="*/ 538 w 570"/>
                <a:gd name="T71" fmla="*/ 637 h 710"/>
                <a:gd name="T72" fmla="*/ 570 w 570"/>
                <a:gd name="T73" fmla="*/ 643 h 710"/>
                <a:gd name="T74" fmla="*/ 538 w 570"/>
                <a:gd name="T75" fmla="*/ 697 h 710"/>
                <a:gd name="T76" fmla="*/ 495 w 570"/>
                <a:gd name="T77" fmla="*/ 675 h 710"/>
                <a:gd name="T78" fmla="*/ 432 w 570"/>
                <a:gd name="T79" fmla="*/ 608 h 710"/>
                <a:gd name="T80" fmla="*/ 331 w 570"/>
                <a:gd name="T81" fmla="*/ 684 h 710"/>
                <a:gd name="T82" fmla="*/ 212 w 570"/>
                <a:gd name="T83" fmla="*/ 710 h 710"/>
                <a:gd name="T84" fmla="*/ 139 w 570"/>
                <a:gd name="T85" fmla="*/ 697 h 710"/>
                <a:gd name="T86" fmla="*/ 58 w 570"/>
                <a:gd name="T87" fmla="*/ 646 h 710"/>
                <a:gd name="T88" fmla="*/ 6 w 570"/>
                <a:gd name="T89" fmla="*/ 556 h 710"/>
                <a:gd name="T90" fmla="*/ 5 w 570"/>
                <a:gd name="T91" fmla="*/ 452 h 710"/>
                <a:gd name="T92" fmla="*/ 49 w 570"/>
                <a:gd name="T93" fmla="*/ 363 h 710"/>
                <a:gd name="T94" fmla="*/ 124 w 570"/>
                <a:gd name="T95" fmla="*/ 300 h 710"/>
                <a:gd name="T96" fmla="*/ 168 w 570"/>
                <a:gd name="T97" fmla="*/ 273 h 710"/>
                <a:gd name="T98" fmla="*/ 124 w 570"/>
                <a:gd name="T99" fmla="*/ 211 h 710"/>
                <a:gd name="T100" fmla="*/ 110 w 570"/>
                <a:gd name="T101" fmla="*/ 137 h 710"/>
                <a:gd name="T102" fmla="*/ 139 w 570"/>
                <a:gd name="T103" fmla="*/ 65 h 710"/>
                <a:gd name="T104" fmla="*/ 200 w 570"/>
                <a:gd name="T105" fmla="*/ 13 h 7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0" h="710">
                  <a:moveTo>
                    <a:pt x="205" y="322"/>
                  </a:moveTo>
                  <a:lnTo>
                    <a:pt x="202" y="324"/>
                  </a:lnTo>
                  <a:lnTo>
                    <a:pt x="200" y="324"/>
                  </a:lnTo>
                  <a:lnTo>
                    <a:pt x="199" y="325"/>
                  </a:lnTo>
                  <a:lnTo>
                    <a:pt x="194" y="326"/>
                  </a:lnTo>
                  <a:lnTo>
                    <a:pt x="174" y="335"/>
                  </a:lnTo>
                  <a:lnTo>
                    <a:pt x="155" y="344"/>
                  </a:lnTo>
                  <a:lnTo>
                    <a:pt x="135" y="357"/>
                  </a:lnTo>
                  <a:lnTo>
                    <a:pt x="115" y="370"/>
                  </a:lnTo>
                  <a:lnTo>
                    <a:pt x="98" y="387"/>
                  </a:lnTo>
                  <a:lnTo>
                    <a:pt x="82" y="407"/>
                  </a:lnTo>
                  <a:lnTo>
                    <a:pt x="70" y="429"/>
                  </a:lnTo>
                  <a:lnTo>
                    <a:pt x="61" y="456"/>
                  </a:lnTo>
                  <a:lnTo>
                    <a:pt x="57" y="485"/>
                  </a:lnTo>
                  <a:lnTo>
                    <a:pt x="57" y="517"/>
                  </a:lnTo>
                  <a:lnTo>
                    <a:pt x="63" y="547"/>
                  </a:lnTo>
                  <a:lnTo>
                    <a:pt x="74" y="574"/>
                  </a:lnTo>
                  <a:lnTo>
                    <a:pt x="90" y="597"/>
                  </a:lnTo>
                  <a:lnTo>
                    <a:pt x="109" y="618"/>
                  </a:lnTo>
                  <a:lnTo>
                    <a:pt x="131" y="634"/>
                  </a:lnTo>
                  <a:lnTo>
                    <a:pt x="156" y="647"/>
                  </a:lnTo>
                  <a:lnTo>
                    <a:pt x="181" y="654"/>
                  </a:lnTo>
                  <a:lnTo>
                    <a:pt x="208" y="658"/>
                  </a:lnTo>
                  <a:lnTo>
                    <a:pt x="244" y="657"/>
                  </a:lnTo>
                  <a:lnTo>
                    <a:pt x="278" y="650"/>
                  </a:lnTo>
                  <a:lnTo>
                    <a:pt x="311" y="637"/>
                  </a:lnTo>
                  <a:lnTo>
                    <a:pt x="342" y="619"/>
                  </a:lnTo>
                  <a:lnTo>
                    <a:pt x="370" y="596"/>
                  </a:lnTo>
                  <a:lnTo>
                    <a:pt x="398" y="567"/>
                  </a:lnTo>
                  <a:lnTo>
                    <a:pt x="344" y="501"/>
                  </a:lnTo>
                  <a:lnTo>
                    <a:pt x="317" y="467"/>
                  </a:lnTo>
                  <a:lnTo>
                    <a:pt x="290" y="434"/>
                  </a:lnTo>
                  <a:lnTo>
                    <a:pt x="266" y="401"/>
                  </a:lnTo>
                  <a:lnTo>
                    <a:pt x="243" y="371"/>
                  </a:lnTo>
                  <a:lnTo>
                    <a:pt x="222" y="344"/>
                  </a:lnTo>
                  <a:lnTo>
                    <a:pt x="205" y="322"/>
                  </a:lnTo>
                  <a:close/>
                  <a:moveTo>
                    <a:pt x="262" y="55"/>
                  </a:moveTo>
                  <a:lnTo>
                    <a:pt x="241" y="56"/>
                  </a:lnTo>
                  <a:lnTo>
                    <a:pt x="223" y="61"/>
                  </a:lnTo>
                  <a:lnTo>
                    <a:pt x="207" y="70"/>
                  </a:lnTo>
                  <a:lnTo>
                    <a:pt x="192" y="82"/>
                  </a:lnTo>
                  <a:lnTo>
                    <a:pt x="180" y="98"/>
                  </a:lnTo>
                  <a:lnTo>
                    <a:pt x="172" y="115"/>
                  </a:lnTo>
                  <a:lnTo>
                    <a:pt x="166" y="135"/>
                  </a:lnTo>
                  <a:lnTo>
                    <a:pt x="166" y="153"/>
                  </a:lnTo>
                  <a:lnTo>
                    <a:pt x="170" y="174"/>
                  </a:lnTo>
                  <a:lnTo>
                    <a:pt x="180" y="195"/>
                  </a:lnTo>
                  <a:lnTo>
                    <a:pt x="194" y="214"/>
                  </a:lnTo>
                  <a:lnTo>
                    <a:pt x="211" y="235"/>
                  </a:lnTo>
                  <a:lnTo>
                    <a:pt x="226" y="255"/>
                  </a:lnTo>
                  <a:lnTo>
                    <a:pt x="248" y="245"/>
                  </a:lnTo>
                  <a:lnTo>
                    <a:pt x="289" y="221"/>
                  </a:lnTo>
                  <a:lnTo>
                    <a:pt x="309" y="206"/>
                  </a:lnTo>
                  <a:lnTo>
                    <a:pt x="325" y="190"/>
                  </a:lnTo>
                  <a:lnTo>
                    <a:pt x="338" y="173"/>
                  </a:lnTo>
                  <a:lnTo>
                    <a:pt x="347" y="154"/>
                  </a:lnTo>
                  <a:lnTo>
                    <a:pt x="349" y="134"/>
                  </a:lnTo>
                  <a:lnTo>
                    <a:pt x="347" y="113"/>
                  </a:lnTo>
                  <a:lnTo>
                    <a:pt x="339" y="94"/>
                  </a:lnTo>
                  <a:lnTo>
                    <a:pt x="327" y="80"/>
                  </a:lnTo>
                  <a:lnTo>
                    <a:pt x="312" y="67"/>
                  </a:lnTo>
                  <a:lnTo>
                    <a:pt x="293" y="59"/>
                  </a:lnTo>
                  <a:lnTo>
                    <a:pt x="271" y="55"/>
                  </a:lnTo>
                  <a:lnTo>
                    <a:pt x="262" y="55"/>
                  </a:lnTo>
                  <a:close/>
                  <a:moveTo>
                    <a:pt x="251" y="0"/>
                  </a:moveTo>
                  <a:lnTo>
                    <a:pt x="279" y="0"/>
                  </a:lnTo>
                  <a:lnTo>
                    <a:pt x="310" y="5"/>
                  </a:lnTo>
                  <a:lnTo>
                    <a:pt x="337" y="16"/>
                  </a:lnTo>
                  <a:lnTo>
                    <a:pt x="360" y="31"/>
                  </a:lnTo>
                  <a:lnTo>
                    <a:pt x="379" y="50"/>
                  </a:lnTo>
                  <a:lnTo>
                    <a:pt x="392" y="74"/>
                  </a:lnTo>
                  <a:lnTo>
                    <a:pt x="402" y="99"/>
                  </a:lnTo>
                  <a:lnTo>
                    <a:pt x="404" y="129"/>
                  </a:lnTo>
                  <a:lnTo>
                    <a:pt x="402" y="156"/>
                  </a:lnTo>
                  <a:lnTo>
                    <a:pt x="393" y="180"/>
                  </a:lnTo>
                  <a:lnTo>
                    <a:pt x="381" y="203"/>
                  </a:lnTo>
                  <a:lnTo>
                    <a:pt x="365" y="223"/>
                  </a:lnTo>
                  <a:lnTo>
                    <a:pt x="347" y="243"/>
                  </a:lnTo>
                  <a:lnTo>
                    <a:pt x="326" y="259"/>
                  </a:lnTo>
                  <a:lnTo>
                    <a:pt x="304" y="275"/>
                  </a:lnTo>
                  <a:lnTo>
                    <a:pt x="282" y="287"/>
                  </a:lnTo>
                  <a:lnTo>
                    <a:pt x="259" y="299"/>
                  </a:lnTo>
                  <a:lnTo>
                    <a:pt x="283" y="331"/>
                  </a:lnTo>
                  <a:lnTo>
                    <a:pt x="311" y="366"/>
                  </a:lnTo>
                  <a:lnTo>
                    <a:pt x="341" y="403"/>
                  </a:lnTo>
                  <a:lnTo>
                    <a:pt x="402" y="482"/>
                  </a:lnTo>
                  <a:lnTo>
                    <a:pt x="432" y="518"/>
                  </a:lnTo>
                  <a:lnTo>
                    <a:pt x="443" y="491"/>
                  </a:lnTo>
                  <a:lnTo>
                    <a:pt x="451" y="463"/>
                  </a:lnTo>
                  <a:lnTo>
                    <a:pt x="454" y="435"/>
                  </a:lnTo>
                  <a:lnTo>
                    <a:pt x="456" y="404"/>
                  </a:lnTo>
                  <a:lnTo>
                    <a:pt x="457" y="379"/>
                  </a:lnTo>
                  <a:lnTo>
                    <a:pt x="457" y="362"/>
                  </a:lnTo>
                  <a:lnTo>
                    <a:pt x="459" y="354"/>
                  </a:lnTo>
                  <a:lnTo>
                    <a:pt x="462" y="352"/>
                  </a:lnTo>
                  <a:lnTo>
                    <a:pt x="465" y="349"/>
                  </a:lnTo>
                  <a:lnTo>
                    <a:pt x="570" y="349"/>
                  </a:lnTo>
                  <a:lnTo>
                    <a:pt x="570" y="404"/>
                  </a:lnTo>
                  <a:lnTo>
                    <a:pt x="511" y="404"/>
                  </a:lnTo>
                  <a:lnTo>
                    <a:pt x="510" y="429"/>
                  </a:lnTo>
                  <a:lnTo>
                    <a:pt x="507" y="458"/>
                  </a:lnTo>
                  <a:lnTo>
                    <a:pt x="501" y="490"/>
                  </a:lnTo>
                  <a:lnTo>
                    <a:pt x="489" y="526"/>
                  </a:lnTo>
                  <a:lnTo>
                    <a:pt x="469" y="561"/>
                  </a:lnTo>
                  <a:lnTo>
                    <a:pt x="488" y="585"/>
                  </a:lnTo>
                  <a:lnTo>
                    <a:pt x="505" y="603"/>
                  </a:lnTo>
                  <a:lnTo>
                    <a:pt x="519" y="619"/>
                  </a:lnTo>
                  <a:lnTo>
                    <a:pt x="538" y="637"/>
                  </a:lnTo>
                  <a:lnTo>
                    <a:pt x="546" y="641"/>
                  </a:lnTo>
                  <a:lnTo>
                    <a:pt x="556" y="642"/>
                  </a:lnTo>
                  <a:lnTo>
                    <a:pt x="570" y="643"/>
                  </a:lnTo>
                  <a:lnTo>
                    <a:pt x="570" y="699"/>
                  </a:lnTo>
                  <a:lnTo>
                    <a:pt x="554" y="699"/>
                  </a:lnTo>
                  <a:lnTo>
                    <a:pt x="538" y="697"/>
                  </a:lnTo>
                  <a:lnTo>
                    <a:pt x="521" y="692"/>
                  </a:lnTo>
                  <a:lnTo>
                    <a:pt x="503" y="683"/>
                  </a:lnTo>
                  <a:lnTo>
                    <a:pt x="495" y="675"/>
                  </a:lnTo>
                  <a:lnTo>
                    <a:pt x="468" y="648"/>
                  </a:lnTo>
                  <a:lnTo>
                    <a:pt x="451" y="630"/>
                  </a:lnTo>
                  <a:lnTo>
                    <a:pt x="432" y="608"/>
                  </a:lnTo>
                  <a:lnTo>
                    <a:pt x="401" y="638"/>
                  </a:lnTo>
                  <a:lnTo>
                    <a:pt x="366" y="664"/>
                  </a:lnTo>
                  <a:lnTo>
                    <a:pt x="331" y="684"/>
                  </a:lnTo>
                  <a:lnTo>
                    <a:pt x="293" y="699"/>
                  </a:lnTo>
                  <a:lnTo>
                    <a:pt x="254" y="707"/>
                  </a:lnTo>
                  <a:lnTo>
                    <a:pt x="212" y="710"/>
                  </a:lnTo>
                  <a:lnTo>
                    <a:pt x="201" y="710"/>
                  </a:lnTo>
                  <a:lnTo>
                    <a:pt x="169" y="706"/>
                  </a:lnTo>
                  <a:lnTo>
                    <a:pt x="139" y="697"/>
                  </a:lnTo>
                  <a:lnTo>
                    <a:pt x="109" y="684"/>
                  </a:lnTo>
                  <a:lnTo>
                    <a:pt x="82" y="667"/>
                  </a:lnTo>
                  <a:lnTo>
                    <a:pt x="58" y="646"/>
                  </a:lnTo>
                  <a:lnTo>
                    <a:pt x="36" y="619"/>
                  </a:lnTo>
                  <a:lnTo>
                    <a:pt x="19" y="588"/>
                  </a:lnTo>
                  <a:lnTo>
                    <a:pt x="6" y="556"/>
                  </a:lnTo>
                  <a:lnTo>
                    <a:pt x="0" y="521"/>
                  </a:lnTo>
                  <a:lnTo>
                    <a:pt x="0" y="485"/>
                  </a:lnTo>
                  <a:lnTo>
                    <a:pt x="5" y="452"/>
                  </a:lnTo>
                  <a:lnTo>
                    <a:pt x="15" y="420"/>
                  </a:lnTo>
                  <a:lnTo>
                    <a:pt x="30" y="391"/>
                  </a:lnTo>
                  <a:lnTo>
                    <a:pt x="49" y="363"/>
                  </a:lnTo>
                  <a:lnTo>
                    <a:pt x="73" y="338"/>
                  </a:lnTo>
                  <a:lnTo>
                    <a:pt x="98" y="317"/>
                  </a:lnTo>
                  <a:lnTo>
                    <a:pt x="124" y="300"/>
                  </a:lnTo>
                  <a:lnTo>
                    <a:pt x="148" y="288"/>
                  </a:lnTo>
                  <a:lnTo>
                    <a:pt x="170" y="278"/>
                  </a:lnTo>
                  <a:lnTo>
                    <a:pt x="168" y="273"/>
                  </a:lnTo>
                  <a:lnTo>
                    <a:pt x="166" y="272"/>
                  </a:lnTo>
                  <a:lnTo>
                    <a:pt x="136" y="233"/>
                  </a:lnTo>
                  <a:lnTo>
                    <a:pt x="124" y="211"/>
                  </a:lnTo>
                  <a:lnTo>
                    <a:pt x="115" y="189"/>
                  </a:lnTo>
                  <a:lnTo>
                    <a:pt x="110" y="163"/>
                  </a:lnTo>
                  <a:lnTo>
                    <a:pt x="110" y="137"/>
                  </a:lnTo>
                  <a:lnTo>
                    <a:pt x="115" y="113"/>
                  </a:lnTo>
                  <a:lnTo>
                    <a:pt x="125" y="88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77" y="27"/>
                  </a:lnTo>
                  <a:lnTo>
                    <a:pt x="200" y="13"/>
                  </a:lnTo>
                  <a:lnTo>
                    <a:pt x="224" y="5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4FED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fr-BE" smtClean="0">
                <a:solidFill>
                  <a:srgbClr val="4E6293"/>
                </a:solidFill>
              </a:endParaRPr>
            </a:p>
          </p:txBody>
        </p:sp>
      </p:grp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467544" y="1916832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251"/>
            <a:ext cx="8231188" cy="6604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1670727" y="1916832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20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2873910" y="1916832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22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4077093" y="1916832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5280276" y="1916832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24" name="Picture Placeholder 20"/>
          <p:cNvSpPr>
            <a:spLocks noGrp="1"/>
          </p:cNvSpPr>
          <p:nvPr>
            <p:ph type="pic" sz="quarter" idx="21"/>
          </p:nvPr>
        </p:nvSpPr>
        <p:spPr>
          <a:xfrm>
            <a:off x="6483459" y="1916832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25" name="Picture Placeholder 20"/>
          <p:cNvSpPr>
            <a:spLocks noGrp="1"/>
          </p:cNvSpPr>
          <p:nvPr>
            <p:ph type="pic" sz="quarter" idx="22"/>
          </p:nvPr>
        </p:nvSpPr>
        <p:spPr>
          <a:xfrm>
            <a:off x="7686644" y="1916832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26" name="Picture Placeholder 20"/>
          <p:cNvSpPr>
            <a:spLocks noGrp="1"/>
          </p:cNvSpPr>
          <p:nvPr>
            <p:ph type="pic" sz="quarter" idx="23"/>
          </p:nvPr>
        </p:nvSpPr>
        <p:spPr>
          <a:xfrm>
            <a:off x="467544" y="4035918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27" name="Picture Placeholder 20"/>
          <p:cNvSpPr>
            <a:spLocks noGrp="1"/>
          </p:cNvSpPr>
          <p:nvPr>
            <p:ph type="pic" sz="quarter" idx="24"/>
          </p:nvPr>
        </p:nvSpPr>
        <p:spPr>
          <a:xfrm>
            <a:off x="1670727" y="4035918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28" name="Picture Placeholder 20"/>
          <p:cNvSpPr>
            <a:spLocks noGrp="1"/>
          </p:cNvSpPr>
          <p:nvPr>
            <p:ph type="pic" sz="quarter" idx="25"/>
          </p:nvPr>
        </p:nvSpPr>
        <p:spPr>
          <a:xfrm>
            <a:off x="2873910" y="4035918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29" name="Picture Placeholder 20"/>
          <p:cNvSpPr>
            <a:spLocks noGrp="1"/>
          </p:cNvSpPr>
          <p:nvPr>
            <p:ph type="pic" sz="quarter" idx="26"/>
          </p:nvPr>
        </p:nvSpPr>
        <p:spPr>
          <a:xfrm>
            <a:off x="4077093" y="4035918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30" name="Picture Placeholder 20"/>
          <p:cNvSpPr>
            <a:spLocks noGrp="1"/>
          </p:cNvSpPr>
          <p:nvPr>
            <p:ph type="pic" sz="quarter" idx="27"/>
          </p:nvPr>
        </p:nvSpPr>
        <p:spPr>
          <a:xfrm>
            <a:off x="5280276" y="4035918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31" name="Picture Placeholder 20"/>
          <p:cNvSpPr>
            <a:spLocks noGrp="1"/>
          </p:cNvSpPr>
          <p:nvPr>
            <p:ph type="pic" sz="quarter" idx="28"/>
          </p:nvPr>
        </p:nvSpPr>
        <p:spPr>
          <a:xfrm>
            <a:off x="6483459" y="4035918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32" name="Picture Placeholder 20"/>
          <p:cNvSpPr>
            <a:spLocks noGrp="1"/>
          </p:cNvSpPr>
          <p:nvPr>
            <p:ph type="pic" sz="quarter" idx="29"/>
          </p:nvPr>
        </p:nvSpPr>
        <p:spPr>
          <a:xfrm>
            <a:off x="7686644" y="4035918"/>
            <a:ext cx="1008112" cy="1296144"/>
          </a:xfrm>
        </p:spPr>
        <p:txBody>
          <a:bodyPr anchor="ctr"/>
          <a:lstStyle>
            <a:lvl1pPr marL="0" indent="0" algn="ctr">
              <a:defRPr sz="1000"/>
            </a:lvl1pPr>
          </a:lstStyle>
          <a:p>
            <a:pPr lvl="0"/>
            <a:endParaRPr lang="en-GB" noProof="0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30"/>
          </p:nvPr>
        </p:nvSpPr>
        <p:spPr>
          <a:xfrm>
            <a:off x="467544" y="3284538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31"/>
          </p:nvPr>
        </p:nvSpPr>
        <p:spPr>
          <a:xfrm>
            <a:off x="1670727" y="3284538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7" name="Text Placeholder 32"/>
          <p:cNvSpPr>
            <a:spLocks noGrp="1"/>
          </p:cNvSpPr>
          <p:nvPr>
            <p:ph type="body" sz="quarter" idx="32"/>
          </p:nvPr>
        </p:nvSpPr>
        <p:spPr>
          <a:xfrm>
            <a:off x="2873910" y="3284538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8" name="Text Placeholder 32"/>
          <p:cNvSpPr>
            <a:spLocks noGrp="1"/>
          </p:cNvSpPr>
          <p:nvPr>
            <p:ph type="body" sz="quarter" idx="33"/>
          </p:nvPr>
        </p:nvSpPr>
        <p:spPr>
          <a:xfrm>
            <a:off x="4077093" y="3284538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9" name="Text Placeholder 32"/>
          <p:cNvSpPr>
            <a:spLocks noGrp="1"/>
          </p:cNvSpPr>
          <p:nvPr>
            <p:ph type="body" sz="quarter" idx="34"/>
          </p:nvPr>
        </p:nvSpPr>
        <p:spPr>
          <a:xfrm>
            <a:off x="5280276" y="3284538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0" name="Text Placeholder 32"/>
          <p:cNvSpPr>
            <a:spLocks noGrp="1"/>
          </p:cNvSpPr>
          <p:nvPr>
            <p:ph type="body" sz="quarter" idx="35"/>
          </p:nvPr>
        </p:nvSpPr>
        <p:spPr>
          <a:xfrm>
            <a:off x="6483459" y="3284538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1" name="Text Placeholder 32"/>
          <p:cNvSpPr>
            <a:spLocks noGrp="1"/>
          </p:cNvSpPr>
          <p:nvPr>
            <p:ph type="body" sz="quarter" idx="36"/>
          </p:nvPr>
        </p:nvSpPr>
        <p:spPr>
          <a:xfrm>
            <a:off x="7686644" y="3284538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2" name="Text Placeholder 32"/>
          <p:cNvSpPr>
            <a:spLocks noGrp="1"/>
          </p:cNvSpPr>
          <p:nvPr>
            <p:ph type="body" sz="quarter" idx="37"/>
          </p:nvPr>
        </p:nvSpPr>
        <p:spPr>
          <a:xfrm>
            <a:off x="467544" y="5408613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3" name="Text Placeholder 32"/>
          <p:cNvSpPr>
            <a:spLocks noGrp="1"/>
          </p:cNvSpPr>
          <p:nvPr>
            <p:ph type="body" sz="quarter" idx="38"/>
          </p:nvPr>
        </p:nvSpPr>
        <p:spPr>
          <a:xfrm>
            <a:off x="1670727" y="5408613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4" name="Text Placeholder 32"/>
          <p:cNvSpPr>
            <a:spLocks noGrp="1"/>
          </p:cNvSpPr>
          <p:nvPr>
            <p:ph type="body" sz="quarter" idx="39"/>
          </p:nvPr>
        </p:nvSpPr>
        <p:spPr>
          <a:xfrm>
            <a:off x="2873910" y="5408613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5" name="Text Placeholder 32"/>
          <p:cNvSpPr>
            <a:spLocks noGrp="1"/>
          </p:cNvSpPr>
          <p:nvPr>
            <p:ph type="body" sz="quarter" idx="40"/>
          </p:nvPr>
        </p:nvSpPr>
        <p:spPr>
          <a:xfrm>
            <a:off x="4077093" y="5408613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6" name="Text Placeholder 32"/>
          <p:cNvSpPr>
            <a:spLocks noGrp="1"/>
          </p:cNvSpPr>
          <p:nvPr>
            <p:ph type="body" sz="quarter" idx="41"/>
          </p:nvPr>
        </p:nvSpPr>
        <p:spPr>
          <a:xfrm>
            <a:off x="5280276" y="5408613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7" name="Text Placeholder 32"/>
          <p:cNvSpPr>
            <a:spLocks noGrp="1"/>
          </p:cNvSpPr>
          <p:nvPr>
            <p:ph type="body" sz="quarter" idx="42"/>
          </p:nvPr>
        </p:nvSpPr>
        <p:spPr>
          <a:xfrm>
            <a:off x="6483459" y="5408613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8" name="Text Placeholder 32"/>
          <p:cNvSpPr>
            <a:spLocks noGrp="1"/>
          </p:cNvSpPr>
          <p:nvPr>
            <p:ph type="body" sz="quarter" idx="43"/>
          </p:nvPr>
        </p:nvSpPr>
        <p:spPr>
          <a:xfrm>
            <a:off x="7686644" y="5408613"/>
            <a:ext cx="1008000" cy="504825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accent5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9" name="Text Placeholder 19"/>
          <p:cNvSpPr>
            <a:spLocks noGrp="1"/>
          </p:cNvSpPr>
          <p:nvPr>
            <p:ph type="body" sz="quarter" idx="44"/>
          </p:nvPr>
        </p:nvSpPr>
        <p:spPr>
          <a:xfrm>
            <a:off x="477838" y="1124744"/>
            <a:ext cx="8208962" cy="373509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GB" sz="2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60" name="Slide Number Placeholder 4"/>
          <p:cNvSpPr>
            <a:spLocks noGrp="1"/>
          </p:cNvSpPr>
          <p:nvPr>
            <p:ph type="sldNum" sz="quarter" idx="45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1E4728F9-472A-4188-A6E6-357EBAD785E2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61" name="Footer Placeholder 5"/>
          <p:cNvSpPr>
            <a:spLocks noGrp="1"/>
          </p:cNvSpPr>
          <p:nvPr>
            <p:ph type="ftr" sz="quarter" idx="46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Subject matter | Client Details</a:t>
            </a:r>
            <a:endParaRPr lang="en-GB" dirty="0"/>
          </a:p>
        </p:txBody>
      </p:sp>
      <p:sp>
        <p:nvSpPr>
          <p:cNvPr id="62" name="Date Placeholder 6"/>
          <p:cNvSpPr>
            <a:spLocks noGrp="1"/>
          </p:cNvSpPr>
          <p:nvPr>
            <p:ph type="dt" sz="half" idx="47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© Bird &amp; Bird LLP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565459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Subject matter | Client details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altLang="fr-FR"/>
              <a:t>Page </a:t>
            </a:r>
            <a:fld id="{04992F4C-DCF6-4C4E-85EA-0FECD35E33AF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  <p:sp>
        <p:nvSpPr>
          <p:cNvPr id="6" name="Copyright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altLang="fr-FR"/>
              <a:t>© Bird &amp; Bird LLP [yyyy]</a:t>
            </a:r>
          </a:p>
        </p:txBody>
      </p:sp>
    </p:spTree>
    <p:extLst>
      <p:ext uri="{BB962C8B-B14F-4D97-AF65-F5344CB8AC3E}">
        <p14:creationId xmlns:p14="http://schemas.microsoft.com/office/powerpoint/2010/main" val="314979726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68313" y="6237288"/>
            <a:ext cx="21336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24525" y="6308725"/>
            <a:ext cx="28956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492500" y="6308725"/>
            <a:ext cx="2133600" cy="365125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2376CA1-D880-4020-9913-5F1BB41A30DF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76755388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6C669-FB5D-4605-8DD9-426B410E769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76A73-3268-486B-888B-D1093442991F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33612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8EC15-20E4-4929-B299-949BBA20B3F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7BF12-CE12-4151-A446-E290DFDF1290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94353446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22BE9-A93B-4F16-B360-737CB6C7507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4A6BB-70B6-409F-8828-D1ACC2020BFB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67964287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44A26-E368-4207-B0B4-913AE7BB27E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3B016-58A0-4661-B83F-81E896568122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5656218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76430-8499-4DA8-A8B5-2410CFF9CBD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C8111-EE94-4915-9D8E-C97FAC2D44FF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8611893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9D387-F707-49FF-B05D-4D3890359F7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59397-E7C1-4D3E-B5C9-733AC33CA74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63950849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9B1B3-66F9-4458-ADF4-9401DA1989CD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45B34-5581-4ED0-93E9-4624C066545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4327765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C86CC-9DFE-4F4D-9C58-59E64FF20896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74C54-CC02-4180-A093-F0329F91D645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5351719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6FD9C-C0D9-45CF-A33F-3DEA5AF9B35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D1315-2253-4B25-B46C-CD2DDAF41708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72038604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13616-F771-4185-9C3B-2C66C55CEC5C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F244-27D0-4914-A8A7-7BCA6C47321E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18940803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21500" y="-26988"/>
            <a:ext cx="2222500" cy="6153151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250825" y="-26988"/>
            <a:ext cx="6518275" cy="6153151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A0682-4C2F-49DC-96D5-E1E0382F374A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83474-EEE7-4AB1-B6F8-429B812FC148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5161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72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87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6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1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6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3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8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01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16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slideLayout" Target="../slideLayouts/slideLayout22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13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slideLayout" Target="../slideLayouts/slideLayout2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1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5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Relationship Id="rId14" Type="http://schemas.openxmlformats.org/officeDocument/2006/relationships/slideLayout" Target="../slideLayouts/slideLayout24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46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slideLayout" Target="../slideLayouts/slideLayout25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7.xml"/><Relationship Id="rId13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61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6.xml"/><Relationship Id="rId16" Type="http://schemas.openxmlformats.org/officeDocument/2006/relationships/theme" Target="../theme/theme20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13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292.xml"/><Relationship Id="rId7" Type="http://schemas.openxmlformats.org/officeDocument/2006/relationships/slideLayout" Target="../slideLayouts/slideLayout296.xml"/><Relationship Id="rId12" Type="http://schemas.openxmlformats.org/officeDocument/2006/relationships/slideLayout" Target="../slideLayouts/slideLayout30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1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94.xml"/><Relationship Id="rId1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Relationship Id="rId14" Type="http://schemas.openxmlformats.org/officeDocument/2006/relationships/slideLayout" Target="../slideLayouts/slideLayout303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2.xml"/><Relationship Id="rId13" Type="http://schemas.openxmlformats.org/officeDocument/2006/relationships/slideLayout" Target="../slideLayouts/slideLayout317.xml"/><Relationship Id="rId3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311.xml"/><Relationship Id="rId12" Type="http://schemas.openxmlformats.org/officeDocument/2006/relationships/slideLayout" Target="../slideLayouts/slideLayout31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6.xml"/><Relationship Id="rId16" Type="http://schemas.openxmlformats.org/officeDocument/2006/relationships/theme" Target="../theme/theme22.xml"/><Relationship Id="rId1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10.xml"/><Relationship Id="rId11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09.xml"/><Relationship Id="rId1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13.xml"/><Relationship Id="rId14" Type="http://schemas.openxmlformats.org/officeDocument/2006/relationships/slideLayout" Target="../slideLayouts/slideLayout31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slideLayout" Target="../slideLayouts/slideLayout33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21.xml"/><Relationship Id="rId16" Type="http://schemas.openxmlformats.org/officeDocument/2006/relationships/theme" Target="../theme/theme23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5" Type="http://schemas.openxmlformats.org/officeDocument/2006/relationships/slideLayout" Target="../slideLayouts/slideLayout33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Relationship Id="rId14" Type="http://schemas.openxmlformats.org/officeDocument/2006/relationships/slideLayout" Target="../slideLayouts/slideLayout33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2.xml"/><Relationship Id="rId13" Type="http://schemas.openxmlformats.org/officeDocument/2006/relationships/slideLayout" Target="../slideLayouts/slideLayout347.xml"/><Relationship Id="rId3" Type="http://schemas.openxmlformats.org/officeDocument/2006/relationships/slideLayout" Target="../slideLayouts/slideLayout337.xml"/><Relationship Id="rId7" Type="http://schemas.openxmlformats.org/officeDocument/2006/relationships/slideLayout" Target="../slideLayouts/slideLayout341.xml"/><Relationship Id="rId12" Type="http://schemas.openxmlformats.org/officeDocument/2006/relationships/slideLayout" Target="../slideLayouts/slideLayout34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36.xml"/><Relationship Id="rId16" Type="http://schemas.openxmlformats.org/officeDocument/2006/relationships/theme" Target="../theme/theme24.xml"/><Relationship Id="rId1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40.xml"/><Relationship Id="rId11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39.xml"/><Relationship Id="rId1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43.xml"/><Relationship Id="rId14" Type="http://schemas.openxmlformats.org/officeDocument/2006/relationships/slideLayout" Target="../slideLayouts/slideLayout34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7.xml"/><Relationship Id="rId13" Type="http://schemas.openxmlformats.org/officeDocument/2006/relationships/slideLayout" Target="../slideLayouts/slideLayout362.xml"/><Relationship Id="rId18" Type="http://schemas.openxmlformats.org/officeDocument/2006/relationships/theme" Target="../theme/theme25.xml"/><Relationship Id="rId3" Type="http://schemas.openxmlformats.org/officeDocument/2006/relationships/slideLayout" Target="../slideLayouts/slideLayout352.xml"/><Relationship Id="rId7" Type="http://schemas.openxmlformats.org/officeDocument/2006/relationships/slideLayout" Target="../slideLayouts/slideLayout356.xml"/><Relationship Id="rId12" Type="http://schemas.openxmlformats.org/officeDocument/2006/relationships/slideLayout" Target="../slideLayouts/slideLayout361.xml"/><Relationship Id="rId17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51.xml"/><Relationship Id="rId16" Type="http://schemas.openxmlformats.org/officeDocument/2006/relationships/slideLayout" Target="../slideLayouts/slideLayout365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350.xml"/><Relationship Id="rId6" Type="http://schemas.openxmlformats.org/officeDocument/2006/relationships/slideLayout" Target="../slideLayouts/slideLayout355.xml"/><Relationship Id="rId11" Type="http://schemas.openxmlformats.org/officeDocument/2006/relationships/slideLayout" Target="../slideLayouts/slideLayout360.xml"/><Relationship Id="rId5" Type="http://schemas.openxmlformats.org/officeDocument/2006/relationships/slideLayout" Target="../slideLayouts/slideLayout354.xml"/><Relationship Id="rId15" Type="http://schemas.openxmlformats.org/officeDocument/2006/relationships/slideLayout" Target="../slideLayouts/slideLayout364.xml"/><Relationship Id="rId10" Type="http://schemas.openxmlformats.org/officeDocument/2006/relationships/slideLayout" Target="../slideLayouts/slideLayout359.xml"/><Relationship Id="rId19" Type="http://schemas.openxmlformats.org/officeDocument/2006/relationships/tags" Target="../tags/tag1.xml"/><Relationship Id="rId4" Type="http://schemas.openxmlformats.org/officeDocument/2006/relationships/slideLayout" Target="../slideLayouts/slideLayout353.xml"/><Relationship Id="rId9" Type="http://schemas.openxmlformats.org/officeDocument/2006/relationships/slideLayout" Target="../slideLayouts/slideLayout358.xml"/><Relationship Id="rId14" Type="http://schemas.openxmlformats.org/officeDocument/2006/relationships/slideLayout" Target="../slideLayouts/slideLayout36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36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stijl te bewerken</a:t>
            </a:r>
            <a:endParaRPr lang="nl-BE" altLang="nl-BE"/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modelstijlen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nl-BE" alt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8DF8C689-7C67-4448-BE81-7A240957B55F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D6DD267-1033-4EE0-95CD-C2BDD80EAD71}" type="slidenum">
              <a:rPr lang="fr-BE" altLang="nl-BE"/>
              <a:pPr/>
              <a:t>‹N°›</a:t>
            </a:fld>
            <a:endParaRPr lang="fr-BE" altLang="nl-BE"/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/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/>
          </a:p>
        </p:txBody>
      </p:sp>
      <p:pic>
        <p:nvPicPr>
          <p:cNvPr id="1033" name="Picture 3"/>
          <p:cNvPicPr preferRelativeResize="0">
            <a:picLocks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latin typeface="+mn-lt"/>
              <a:cs typeface="+mn-cs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61" r:id="rId1"/>
    <p:sldLayoutId id="2147488762" r:id="rId2"/>
    <p:sldLayoutId id="2147488763" r:id="rId3"/>
    <p:sldLayoutId id="2147488764" r:id="rId4"/>
    <p:sldLayoutId id="2147488765" r:id="rId5"/>
    <p:sldLayoutId id="2147488766" r:id="rId6"/>
    <p:sldLayoutId id="2147488767" r:id="rId7"/>
    <p:sldLayoutId id="2147488768" r:id="rId8"/>
    <p:sldLayoutId id="2147488769" r:id="rId9"/>
    <p:sldLayoutId id="2147488770" r:id="rId10"/>
    <p:sldLayoutId id="2147488771" r:id="rId11"/>
    <p:sldLayoutId id="2147488785" r:id="rId12"/>
    <p:sldLayoutId id="2147488772" r:id="rId13"/>
    <p:sldLayoutId id="2147488786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6"/>
          <p:cNvSpPr>
            <a:spLocks noChangeArrowheads="1"/>
          </p:cNvSpPr>
          <p:nvPr/>
        </p:nvSpPr>
        <p:spPr bwMode="auto">
          <a:xfrm>
            <a:off x="-36513" y="6165850"/>
            <a:ext cx="9178926" cy="6921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srgbClr val="000000"/>
              </a:solidFill>
            </a:endParaRPr>
          </a:p>
        </p:txBody>
      </p:sp>
      <p:sp>
        <p:nvSpPr>
          <p:cNvPr id="80899" name="Oval 17"/>
          <p:cNvSpPr>
            <a:spLocks noChangeArrowheads="1"/>
          </p:cNvSpPr>
          <p:nvPr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srgbClr val="000000"/>
              </a:solidFill>
            </a:endParaRPr>
          </a:p>
        </p:txBody>
      </p:sp>
      <p:pic>
        <p:nvPicPr>
          <p:cNvPr id="2052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838" y="5862638"/>
            <a:ext cx="5969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3"/>
          <p:cNvPicPr preferRelativeResize="0"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9550" y="0"/>
            <a:ext cx="10631488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11" descr="Unilet_NL_RGB_72_DPI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169862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250825" y="-26988"/>
            <a:ext cx="88931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nl-BE"/>
              <a:t>Modifiez le style du titre</a:t>
            </a:r>
            <a:endParaRPr lang="fr-BE" altLang="nl-BE"/>
          </a:p>
        </p:txBody>
      </p:sp>
      <p:sp>
        <p:nvSpPr>
          <p:cNvPr id="205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25538"/>
            <a:ext cx="82296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nl-BE"/>
              <a:t>Modifiez les styles du texte du masque</a:t>
            </a:r>
          </a:p>
          <a:p>
            <a:pPr lvl="1"/>
            <a:r>
              <a:rPr lang="fr-FR" altLang="nl-BE"/>
              <a:t>Deuxième niveau</a:t>
            </a:r>
          </a:p>
          <a:p>
            <a:pPr lvl="2"/>
            <a:r>
              <a:rPr lang="fr-FR" altLang="nl-BE"/>
              <a:t>Troisième niveau</a:t>
            </a:r>
          </a:p>
          <a:p>
            <a:pPr lvl="3"/>
            <a:r>
              <a:rPr lang="fr-FR" altLang="nl-BE"/>
              <a:t>Quatrième niveau</a:t>
            </a:r>
          </a:p>
          <a:p>
            <a:pPr lvl="4"/>
            <a:r>
              <a:rPr lang="fr-FR" altLang="nl-BE"/>
              <a:t>Cinquième niveau</a:t>
            </a:r>
            <a:endParaRPr lang="fr-BE" altLang="nl-BE"/>
          </a:p>
        </p:txBody>
      </p:sp>
      <p:sp>
        <p:nvSpPr>
          <p:cNvPr id="1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1">
                <a:solidFill>
                  <a:srgbClr val="4E3A0E"/>
                </a:solidFill>
                <a:cs typeface="Arial" charset="0"/>
              </a:defRPr>
            </a:lvl1pPr>
          </a:lstStyle>
          <a:p>
            <a:pPr>
              <a:defRPr/>
            </a:pPr>
            <a:fld id="{CBE7461F-F7A2-4122-B5C6-18CF0033E53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1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4E3A0E"/>
                </a:solidFill>
                <a:cs typeface="Arial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1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16913" y="6016625"/>
            <a:ext cx="936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4E3A0E"/>
                </a:solidFill>
                <a:latin typeface="Constantia" panose="02030602050306030303" pitchFamily="18" charset="0"/>
              </a:defRPr>
            </a:lvl1pPr>
          </a:lstStyle>
          <a:p>
            <a:fld id="{36174093-0E97-4786-8EDE-6CA490B497C8}" type="slidenum">
              <a:rPr lang="fr-BE" altLang="en-US"/>
              <a:pPr/>
              <a:t>‹N°›</a:t>
            </a:fld>
            <a:endParaRPr lang="fr-BE" altLang="en-US"/>
          </a:p>
        </p:txBody>
      </p:sp>
      <p:sp>
        <p:nvSpPr>
          <p:cNvPr id="80908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srgbClr val="000000"/>
              </a:solidFill>
            </a:endParaRPr>
          </a:p>
        </p:txBody>
      </p:sp>
      <p:sp>
        <p:nvSpPr>
          <p:cNvPr id="80909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srgbClr val="000000"/>
              </a:solidFill>
            </a:endParaRPr>
          </a:p>
        </p:txBody>
      </p:sp>
      <p:pic>
        <p:nvPicPr>
          <p:cNvPr id="2062" name="Picture 3"/>
          <p:cNvPicPr preferRelativeResize="0">
            <a:picLocks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srgbClr val="000000"/>
              </a:solidFill>
              <a:latin typeface="Constantia"/>
              <a:cs typeface="+mn-cs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srgbClr val="000000"/>
              </a:solidFill>
              <a:latin typeface="Constanti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87" r:id="rId1"/>
    <p:sldLayoutId id="2147488788" r:id="rId2"/>
    <p:sldLayoutId id="2147488789" r:id="rId3"/>
    <p:sldLayoutId id="2147488790" r:id="rId4"/>
    <p:sldLayoutId id="2147488791" r:id="rId5"/>
    <p:sldLayoutId id="2147488792" r:id="rId6"/>
    <p:sldLayoutId id="2147488793" r:id="rId7"/>
    <p:sldLayoutId id="2147488794" r:id="rId8"/>
    <p:sldLayoutId id="2147488795" r:id="rId9"/>
    <p:sldLayoutId id="2147488796" r:id="rId10"/>
    <p:sldLayoutId id="214748879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50000"/>
        <a:buFont typeface="Wingdings" panose="05000000000000000000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80000"/>
        <a:buFont typeface="Courier New" panose="02070309020205020404" pitchFamily="49" charset="0"/>
        <a:buChar char="o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anose="05000000000000000000" pitchFamily="2" charset="2"/>
        <a:buChar char="Ø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stijl te bewerken</a:t>
            </a:r>
            <a:endParaRPr lang="nl-BE" altLang="nl-BE"/>
          </a:p>
        </p:txBody>
      </p:sp>
      <p:sp>
        <p:nvSpPr>
          <p:cNvPr id="5123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modelstijlen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nl-BE" alt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A78BAA5-D574-4FC7-8005-3A0404DA8358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8D01E3E-725B-4081-8805-21A5D4898F82}" type="slidenum">
              <a:rPr lang="fr-BE" altLang="en-US"/>
              <a:pPr/>
              <a:t>‹N°›</a:t>
            </a:fld>
            <a:endParaRPr lang="fr-BE" altLang="en-US"/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pic>
        <p:nvPicPr>
          <p:cNvPr id="5129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28" r:id="rId1"/>
    <p:sldLayoutId id="2147488829" r:id="rId2"/>
    <p:sldLayoutId id="2147488830" r:id="rId3"/>
    <p:sldLayoutId id="2147488831" r:id="rId4"/>
    <p:sldLayoutId id="2147488832" r:id="rId5"/>
    <p:sldLayoutId id="2147488833" r:id="rId6"/>
    <p:sldLayoutId id="2147488834" r:id="rId7"/>
    <p:sldLayoutId id="2147488835" r:id="rId8"/>
    <p:sldLayoutId id="2147488836" r:id="rId9"/>
    <p:sldLayoutId id="2147488837" r:id="rId10"/>
    <p:sldLayoutId id="2147488838" r:id="rId11"/>
    <p:sldLayoutId id="2147488839" r:id="rId12"/>
    <p:sldLayoutId id="2147488840" r:id="rId13"/>
    <p:sldLayoutId id="2147488841" r:id="rId14"/>
    <p:sldLayoutId id="2147488842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stijl te bewerken</a:t>
            </a:r>
            <a:endParaRPr lang="nl-BE" altLang="nl-BE"/>
          </a:p>
        </p:txBody>
      </p:sp>
      <p:sp>
        <p:nvSpPr>
          <p:cNvPr id="8195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modelstijlen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nl-BE" alt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DB89A7A6-CD71-443F-8E00-486E042B1D2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2BFC084-A8C0-4FAC-9ABD-A601F51E0879}" type="slidenum">
              <a:rPr lang="fr-BE" altLang="en-US"/>
              <a:pPr/>
              <a:t>‹N°›</a:t>
            </a:fld>
            <a:endParaRPr lang="fr-BE" altLang="en-US"/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pic>
        <p:nvPicPr>
          <p:cNvPr id="8201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73" r:id="rId1"/>
    <p:sldLayoutId id="2147488874" r:id="rId2"/>
    <p:sldLayoutId id="2147488875" r:id="rId3"/>
    <p:sldLayoutId id="2147488876" r:id="rId4"/>
    <p:sldLayoutId id="2147488877" r:id="rId5"/>
    <p:sldLayoutId id="2147488878" r:id="rId6"/>
    <p:sldLayoutId id="2147488879" r:id="rId7"/>
    <p:sldLayoutId id="2147488880" r:id="rId8"/>
    <p:sldLayoutId id="2147488881" r:id="rId9"/>
    <p:sldLayoutId id="2147488882" r:id="rId10"/>
    <p:sldLayoutId id="2147488883" r:id="rId11"/>
    <p:sldLayoutId id="2147488884" r:id="rId12"/>
    <p:sldLayoutId id="2147488885" r:id="rId13"/>
    <p:sldLayoutId id="2147488886" r:id="rId14"/>
    <p:sldLayoutId id="2147488887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stijl te bewerken</a:t>
            </a:r>
            <a:endParaRPr lang="nl-BE" altLang="nl-BE"/>
          </a:p>
        </p:txBody>
      </p:sp>
      <p:sp>
        <p:nvSpPr>
          <p:cNvPr id="9219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modelstijlen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nl-BE" alt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ECA55B63-051E-453A-A37B-965C98AECE60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C7A61CD-FC82-4958-8962-E4F599CBA3E6}" type="slidenum">
              <a:rPr lang="fr-BE" altLang="en-US"/>
              <a:pPr/>
              <a:t>‹N°›</a:t>
            </a:fld>
            <a:endParaRPr lang="fr-BE" altLang="en-US"/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pic>
        <p:nvPicPr>
          <p:cNvPr id="9225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88" r:id="rId1"/>
    <p:sldLayoutId id="2147488889" r:id="rId2"/>
    <p:sldLayoutId id="2147488890" r:id="rId3"/>
    <p:sldLayoutId id="2147488891" r:id="rId4"/>
    <p:sldLayoutId id="2147488892" r:id="rId5"/>
    <p:sldLayoutId id="2147488893" r:id="rId6"/>
    <p:sldLayoutId id="2147488894" r:id="rId7"/>
    <p:sldLayoutId id="2147488895" r:id="rId8"/>
    <p:sldLayoutId id="2147488896" r:id="rId9"/>
    <p:sldLayoutId id="2147488897" r:id="rId10"/>
    <p:sldLayoutId id="2147488898" r:id="rId11"/>
    <p:sldLayoutId id="2147488899" r:id="rId12"/>
    <p:sldLayoutId id="2147488900" r:id="rId13"/>
    <p:sldLayoutId id="2147488901" r:id="rId14"/>
    <p:sldLayoutId id="2147488902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stijl te bewerken</a:t>
            </a:r>
            <a:endParaRPr lang="nl-BE" altLang="nl-BE"/>
          </a:p>
        </p:txBody>
      </p:sp>
      <p:sp>
        <p:nvSpPr>
          <p:cNvPr id="10243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modelstijlen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nl-BE" alt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C3C23CE9-954E-47B6-9050-6D078995AEC9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96970DD-CC8D-403F-BB2E-F727916CF311}" type="slidenum">
              <a:rPr lang="fr-BE" altLang="en-US"/>
              <a:pPr/>
              <a:t>‹N°›</a:t>
            </a:fld>
            <a:endParaRPr lang="fr-BE" altLang="en-US"/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pic>
        <p:nvPicPr>
          <p:cNvPr id="10249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03" r:id="rId1"/>
    <p:sldLayoutId id="2147488904" r:id="rId2"/>
    <p:sldLayoutId id="2147488905" r:id="rId3"/>
    <p:sldLayoutId id="2147488906" r:id="rId4"/>
    <p:sldLayoutId id="2147488907" r:id="rId5"/>
    <p:sldLayoutId id="2147488908" r:id="rId6"/>
    <p:sldLayoutId id="2147488909" r:id="rId7"/>
    <p:sldLayoutId id="2147488910" r:id="rId8"/>
    <p:sldLayoutId id="2147488911" r:id="rId9"/>
    <p:sldLayoutId id="2147488912" r:id="rId10"/>
    <p:sldLayoutId id="2147488913" r:id="rId11"/>
    <p:sldLayoutId id="2147488914" r:id="rId12"/>
    <p:sldLayoutId id="2147488915" r:id="rId13"/>
    <p:sldLayoutId id="2147488916" r:id="rId14"/>
    <p:sldLayoutId id="2147488917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stijl te bewerken</a:t>
            </a:r>
            <a:endParaRPr lang="nl-BE" altLang="nl-BE"/>
          </a:p>
        </p:txBody>
      </p:sp>
      <p:sp>
        <p:nvSpPr>
          <p:cNvPr id="1126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modelstijlen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nl-BE" alt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3923BE9-92DD-476A-AF51-B6267178BC33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56808D0-8C9F-443A-804C-7AD7D8E8981A}" type="slidenum">
              <a:rPr lang="fr-BE" altLang="en-US"/>
              <a:pPr/>
              <a:t>‹N°›</a:t>
            </a:fld>
            <a:endParaRPr lang="fr-BE" altLang="en-US"/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pic>
        <p:nvPicPr>
          <p:cNvPr id="11273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18" r:id="rId1"/>
    <p:sldLayoutId id="2147488919" r:id="rId2"/>
    <p:sldLayoutId id="2147488920" r:id="rId3"/>
    <p:sldLayoutId id="2147488921" r:id="rId4"/>
    <p:sldLayoutId id="2147488922" r:id="rId5"/>
    <p:sldLayoutId id="2147488923" r:id="rId6"/>
    <p:sldLayoutId id="2147488924" r:id="rId7"/>
    <p:sldLayoutId id="2147488925" r:id="rId8"/>
    <p:sldLayoutId id="2147488926" r:id="rId9"/>
    <p:sldLayoutId id="2147488927" r:id="rId10"/>
    <p:sldLayoutId id="2147488928" r:id="rId11"/>
    <p:sldLayoutId id="2147488929" r:id="rId12"/>
    <p:sldLayoutId id="2147488930" r:id="rId13"/>
    <p:sldLayoutId id="2147488931" r:id="rId14"/>
    <p:sldLayoutId id="2147488932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stijl te bewerken</a:t>
            </a:r>
            <a:endParaRPr lang="nl-BE" altLang="nl-BE"/>
          </a:p>
        </p:txBody>
      </p:sp>
      <p:sp>
        <p:nvSpPr>
          <p:cNvPr id="1229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modelstijlen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nl-BE" alt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C7F84270-7E24-4EB6-8F45-1B605319DAA1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24AD97D-AC96-4063-BA16-24E359FC94EA}" type="slidenum">
              <a:rPr lang="fr-BE" altLang="nl-BE"/>
              <a:pPr/>
              <a:t>‹N°›</a:t>
            </a:fld>
            <a:endParaRPr lang="fr-BE" altLang="nl-BE"/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pic>
        <p:nvPicPr>
          <p:cNvPr id="12297" name="Picture 3"/>
          <p:cNvPicPr preferRelativeResize="0">
            <a:picLocks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73" r:id="rId1"/>
    <p:sldLayoutId id="2147488774" r:id="rId2"/>
    <p:sldLayoutId id="2147488775" r:id="rId3"/>
    <p:sldLayoutId id="2147488776" r:id="rId4"/>
    <p:sldLayoutId id="2147488777" r:id="rId5"/>
    <p:sldLayoutId id="2147488778" r:id="rId6"/>
    <p:sldLayoutId id="2147488779" r:id="rId7"/>
    <p:sldLayoutId id="2147488780" r:id="rId8"/>
    <p:sldLayoutId id="2147488781" r:id="rId9"/>
    <p:sldLayoutId id="2147488782" r:id="rId10"/>
    <p:sldLayoutId id="2147488783" r:id="rId11"/>
    <p:sldLayoutId id="2147488933" r:id="rId12"/>
    <p:sldLayoutId id="2147488784" r:id="rId13"/>
    <p:sldLayoutId id="2147488934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stijl te bewerken</a:t>
            </a:r>
            <a:endParaRPr lang="nl-BE" altLang="nl-BE"/>
          </a:p>
        </p:txBody>
      </p:sp>
      <p:sp>
        <p:nvSpPr>
          <p:cNvPr id="13315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modelstijlen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nl-BE" alt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B082FC4E-AB79-4748-94A5-52E50DB89097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DFA3B54-6E54-4D6B-8658-A69563931EF2}" type="slidenum">
              <a:rPr lang="fr-BE" altLang="en-US"/>
              <a:pPr/>
              <a:t>‹N°›</a:t>
            </a:fld>
            <a:endParaRPr lang="fr-BE" altLang="en-US"/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pic>
        <p:nvPicPr>
          <p:cNvPr id="13321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35" r:id="rId1"/>
    <p:sldLayoutId id="2147488936" r:id="rId2"/>
    <p:sldLayoutId id="2147488937" r:id="rId3"/>
    <p:sldLayoutId id="2147488938" r:id="rId4"/>
    <p:sldLayoutId id="2147488939" r:id="rId5"/>
    <p:sldLayoutId id="2147488940" r:id="rId6"/>
    <p:sldLayoutId id="2147488941" r:id="rId7"/>
    <p:sldLayoutId id="2147488942" r:id="rId8"/>
    <p:sldLayoutId id="2147488943" r:id="rId9"/>
    <p:sldLayoutId id="2147488944" r:id="rId10"/>
    <p:sldLayoutId id="2147488945" r:id="rId11"/>
    <p:sldLayoutId id="2147488946" r:id="rId12"/>
    <p:sldLayoutId id="2147488947" r:id="rId13"/>
    <p:sldLayoutId id="2147488948" r:id="rId14"/>
    <p:sldLayoutId id="2147488949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sp>
        <p:nvSpPr>
          <p:cNvPr id="1027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>
              <a:solidFill>
                <a:prstClr val="black"/>
              </a:solidFill>
            </a:endParaRPr>
          </a:p>
        </p:txBody>
      </p:sp>
      <p:pic>
        <p:nvPicPr>
          <p:cNvPr id="14340" name="Picture 3"/>
          <p:cNvPicPr preferRelativeResize="0">
            <a:picLocks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250825" y="-26988"/>
            <a:ext cx="88931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nl-BE"/>
              <a:t>Modifiez le style du titre</a:t>
            </a:r>
            <a:endParaRPr lang="fr-BE" altLang="nl-BE"/>
          </a:p>
        </p:txBody>
      </p:sp>
      <p:sp>
        <p:nvSpPr>
          <p:cNvPr id="1434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25538"/>
            <a:ext cx="82296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nl-BE"/>
              <a:t>Modifiez les styles du texte du masque</a:t>
            </a:r>
          </a:p>
          <a:p>
            <a:pPr lvl="1"/>
            <a:r>
              <a:rPr lang="fr-FR" altLang="nl-BE"/>
              <a:t>Deuxième niveau</a:t>
            </a:r>
          </a:p>
          <a:p>
            <a:pPr lvl="2"/>
            <a:r>
              <a:rPr lang="fr-FR" altLang="nl-BE"/>
              <a:t>Troisième niveau</a:t>
            </a:r>
          </a:p>
          <a:p>
            <a:pPr lvl="3"/>
            <a:r>
              <a:rPr lang="fr-FR" altLang="nl-BE"/>
              <a:t>Quatrième niveau</a:t>
            </a:r>
          </a:p>
          <a:p>
            <a:pPr lvl="4"/>
            <a:r>
              <a:rPr lang="fr-FR" altLang="nl-BE"/>
              <a:t>Cinquième niveau</a:t>
            </a:r>
            <a:endParaRPr lang="fr-BE" altLang="nl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1">
                <a:solidFill>
                  <a:srgbClr val="4E3A0E"/>
                </a:solidFill>
                <a:cs typeface="Arial" charset="0"/>
              </a:defRPr>
            </a:lvl1pPr>
          </a:lstStyle>
          <a:p>
            <a:pPr>
              <a:defRPr/>
            </a:pPr>
            <a:fld id="{155E1104-AD80-428A-8EEA-690B67AD2BA5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4E3A0E"/>
                </a:solidFill>
                <a:cs typeface="Arial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16913" y="6016625"/>
            <a:ext cx="936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4E3A0E"/>
                </a:solidFill>
              </a:defRPr>
            </a:lvl1pPr>
          </a:lstStyle>
          <a:p>
            <a:fld id="{E66AF766-5483-45A9-A792-1AECB1FD70EF}" type="slidenum">
              <a:rPr lang="fr-BE" altLang="en-US"/>
              <a:pPr/>
              <a:t>‹N°›</a:t>
            </a:fld>
            <a:endParaRPr lang="fr-BE" altLang="en-US"/>
          </a:p>
        </p:txBody>
      </p:sp>
      <p:sp>
        <p:nvSpPr>
          <p:cNvPr id="8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50" r:id="rId1"/>
    <p:sldLayoutId id="2147488951" r:id="rId2"/>
    <p:sldLayoutId id="2147488952" r:id="rId3"/>
    <p:sldLayoutId id="2147488953" r:id="rId4"/>
    <p:sldLayoutId id="2147488954" r:id="rId5"/>
    <p:sldLayoutId id="2147488955" r:id="rId6"/>
    <p:sldLayoutId id="2147488956" r:id="rId7"/>
    <p:sldLayoutId id="2147488957" r:id="rId8"/>
    <p:sldLayoutId id="2147488958" r:id="rId9"/>
    <p:sldLayoutId id="2147488959" r:id="rId1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4E3A0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50000"/>
        <a:buFont typeface="Wingdings" panose="05000000000000000000" pitchFamily="2" charset="2"/>
        <a:buChar char="q"/>
        <a:defRPr sz="32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80000"/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4654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61" r:id="rId1"/>
    <p:sldLayoutId id="2147488962" r:id="rId2"/>
    <p:sldLayoutId id="2147488963" r:id="rId3"/>
    <p:sldLayoutId id="2147488964" r:id="rId4"/>
    <p:sldLayoutId id="2147488965" r:id="rId5"/>
    <p:sldLayoutId id="2147488966" r:id="rId6"/>
    <p:sldLayoutId id="2147488967" r:id="rId7"/>
    <p:sldLayoutId id="2147488968" r:id="rId8"/>
    <p:sldLayoutId id="2147488969" r:id="rId9"/>
    <p:sldLayoutId id="2147488970" r:id="rId10"/>
    <p:sldLayoutId id="2147488971" r:id="rId11"/>
    <p:sldLayoutId id="2147488972" r:id="rId12"/>
    <p:sldLayoutId id="2147488973" r:id="rId13"/>
    <p:sldLayoutId id="2147488974" r:id="rId14"/>
    <p:sldLayoutId id="2147488975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252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77" r:id="rId1"/>
    <p:sldLayoutId id="2147488978" r:id="rId2"/>
    <p:sldLayoutId id="2147488979" r:id="rId3"/>
    <p:sldLayoutId id="2147488980" r:id="rId4"/>
    <p:sldLayoutId id="2147488981" r:id="rId5"/>
    <p:sldLayoutId id="2147488982" r:id="rId6"/>
    <p:sldLayoutId id="2147488983" r:id="rId7"/>
    <p:sldLayoutId id="2147488984" r:id="rId8"/>
    <p:sldLayoutId id="2147488985" r:id="rId9"/>
    <p:sldLayoutId id="2147488986" r:id="rId10"/>
    <p:sldLayoutId id="2147488987" r:id="rId11"/>
    <p:sldLayoutId id="2147488988" r:id="rId12"/>
    <p:sldLayoutId id="2147488989" r:id="rId13"/>
    <p:sldLayoutId id="2147488990" r:id="rId14"/>
    <p:sldLayoutId id="2147488991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891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93" r:id="rId1"/>
    <p:sldLayoutId id="2147488994" r:id="rId2"/>
    <p:sldLayoutId id="2147488995" r:id="rId3"/>
    <p:sldLayoutId id="2147488996" r:id="rId4"/>
    <p:sldLayoutId id="2147488997" r:id="rId5"/>
    <p:sldLayoutId id="2147488998" r:id="rId6"/>
    <p:sldLayoutId id="2147488999" r:id="rId7"/>
    <p:sldLayoutId id="2147489000" r:id="rId8"/>
    <p:sldLayoutId id="2147489001" r:id="rId9"/>
    <p:sldLayoutId id="2147489002" r:id="rId10"/>
    <p:sldLayoutId id="2147489003" r:id="rId11"/>
    <p:sldLayoutId id="2147489004" r:id="rId12"/>
    <p:sldLayoutId id="2147489005" r:id="rId13"/>
    <p:sldLayoutId id="2147489006" r:id="rId14"/>
    <p:sldLayoutId id="2147489007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32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09" r:id="rId1"/>
    <p:sldLayoutId id="2147489010" r:id="rId2"/>
    <p:sldLayoutId id="2147489011" r:id="rId3"/>
    <p:sldLayoutId id="2147489012" r:id="rId4"/>
    <p:sldLayoutId id="2147489013" r:id="rId5"/>
    <p:sldLayoutId id="2147489014" r:id="rId6"/>
    <p:sldLayoutId id="2147489015" r:id="rId7"/>
    <p:sldLayoutId id="2147489016" r:id="rId8"/>
    <p:sldLayoutId id="2147489017" r:id="rId9"/>
    <p:sldLayoutId id="2147489018" r:id="rId10"/>
    <p:sldLayoutId id="2147489019" r:id="rId11"/>
    <p:sldLayoutId id="2147489020" r:id="rId12"/>
    <p:sldLayoutId id="2147489021" r:id="rId13"/>
    <p:sldLayoutId id="2147489022" r:id="rId14"/>
    <p:sldLayoutId id="2147489023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442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25" r:id="rId1"/>
    <p:sldLayoutId id="2147489026" r:id="rId2"/>
    <p:sldLayoutId id="2147489027" r:id="rId3"/>
    <p:sldLayoutId id="2147489028" r:id="rId4"/>
    <p:sldLayoutId id="2147489029" r:id="rId5"/>
    <p:sldLayoutId id="2147489030" r:id="rId6"/>
    <p:sldLayoutId id="2147489031" r:id="rId7"/>
    <p:sldLayoutId id="2147489032" r:id="rId8"/>
    <p:sldLayoutId id="2147489033" r:id="rId9"/>
    <p:sldLayoutId id="2147489034" r:id="rId10"/>
    <p:sldLayoutId id="2147489035" r:id="rId11"/>
    <p:sldLayoutId id="2147489036" r:id="rId12"/>
    <p:sldLayoutId id="2147489037" r:id="rId13"/>
    <p:sldLayoutId id="2147489038" r:id="rId14"/>
    <p:sldLayoutId id="2147489039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531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41" r:id="rId1"/>
    <p:sldLayoutId id="2147489042" r:id="rId2"/>
    <p:sldLayoutId id="2147489043" r:id="rId3"/>
    <p:sldLayoutId id="2147489044" r:id="rId4"/>
    <p:sldLayoutId id="2147489045" r:id="rId5"/>
    <p:sldLayoutId id="2147489046" r:id="rId6"/>
    <p:sldLayoutId id="2147489047" r:id="rId7"/>
    <p:sldLayoutId id="2147489048" r:id="rId8"/>
    <p:sldLayoutId id="2147489049" r:id="rId9"/>
    <p:sldLayoutId id="2147489050" r:id="rId10"/>
    <p:sldLayoutId id="2147489051" r:id="rId11"/>
    <p:sldLayoutId id="2147489052" r:id="rId12"/>
    <p:sldLayoutId id="2147489053" r:id="rId13"/>
    <p:sldLayoutId id="2147489054" r:id="rId14"/>
    <p:sldLayoutId id="2147489055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94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57" r:id="rId1"/>
    <p:sldLayoutId id="2147489058" r:id="rId2"/>
    <p:sldLayoutId id="2147489059" r:id="rId3"/>
    <p:sldLayoutId id="2147489060" r:id="rId4"/>
    <p:sldLayoutId id="2147489061" r:id="rId5"/>
    <p:sldLayoutId id="2147489062" r:id="rId6"/>
    <p:sldLayoutId id="2147489063" r:id="rId7"/>
    <p:sldLayoutId id="2147489064" r:id="rId8"/>
    <p:sldLayoutId id="2147489065" r:id="rId9"/>
    <p:sldLayoutId id="2147489066" r:id="rId10"/>
    <p:sldLayoutId id="2147489067" r:id="rId11"/>
    <p:sldLayoutId id="2147489068" r:id="rId12"/>
    <p:sldLayoutId id="2147489069" r:id="rId13"/>
    <p:sldLayoutId id="2147489070" r:id="rId14"/>
    <p:sldLayoutId id="2147489071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48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73" r:id="rId1"/>
    <p:sldLayoutId id="2147489074" r:id="rId2"/>
    <p:sldLayoutId id="2147489075" r:id="rId3"/>
    <p:sldLayoutId id="2147489076" r:id="rId4"/>
    <p:sldLayoutId id="2147489077" r:id="rId5"/>
    <p:sldLayoutId id="2147489078" r:id="rId6"/>
    <p:sldLayoutId id="2147489079" r:id="rId7"/>
    <p:sldLayoutId id="2147489080" r:id="rId8"/>
    <p:sldLayoutId id="2147489081" r:id="rId9"/>
    <p:sldLayoutId id="2147489082" r:id="rId10"/>
    <p:sldLayoutId id="2147489083" r:id="rId11"/>
    <p:sldLayoutId id="2147489084" r:id="rId12"/>
    <p:sldLayoutId id="2147489085" r:id="rId13"/>
    <p:sldLayoutId id="2147489086" r:id="rId14"/>
    <p:sldLayoutId id="2147489087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144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89" r:id="rId1"/>
    <p:sldLayoutId id="2147489090" r:id="rId2"/>
    <p:sldLayoutId id="2147489091" r:id="rId3"/>
    <p:sldLayoutId id="2147489092" r:id="rId4"/>
    <p:sldLayoutId id="2147489093" r:id="rId5"/>
    <p:sldLayoutId id="2147489094" r:id="rId6"/>
    <p:sldLayoutId id="2147489095" r:id="rId7"/>
    <p:sldLayoutId id="2147489096" r:id="rId8"/>
    <p:sldLayoutId id="2147489097" r:id="rId9"/>
    <p:sldLayoutId id="2147489098" r:id="rId10"/>
    <p:sldLayoutId id="2147489099" r:id="rId11"/>
    <p:sldLayoutId id="2147489100" r:id="rId12"/>
    <p:sldLayoutId id="2147489101" r:id="rId13"/>
    <p:sldLayoutId id="2147489102" r:id="rId14"/>
    <p:sldLayoutId id="2147489103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253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31B1D9EC-800C-4266-A8D6-202D7D727772}" type="datetime1">
              <a:rPr lang="nl-NL" altLang="nl-BE"/>
              <a:pPr>
                <a:defRPr/>
              </a:pPr>
              <a:t>6-2-2017</a:t>
            </a:fld>
            <a:endParaRPr lang="fr-BE" alt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fr-BE" alt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prstClr val="black">
                    <a:tint val="75000"/>
                  </a:prst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A7EEF342-F8CE-4C20-9769-0079E050F90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253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584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105" r:id="rId1"/>
    <p:sldLayoutId id="2147489106" r:id="rId2"/>
    <p:sldLayoutId id="2147489107" r:id="rId3"/>
    <p:sldLayoutId id="2147489108" r:id="rId4"/>
    <p:sldLayoutId id="2147489109" r:id="rId5"/>
    <p:sldLayoutId id="2147489110" r:id="rId6"/>
    <p:sldLayoutId id="2147489111" r:id="rId7"/>
    <p:sldLayoutId id="2147489112" r:id="rId8"/>
    <p:sldLayoutId id="2147489113" r:id="rId9"/>
    <p:sldLayoutId id="2147489114" r:id="rId10"/>
    <p:sldLayoutId id="2147489115" r:id="rId11"/>
    <p:sldLayoutId id="2147489116" r:id="rId12"/>
    <p:sldLayoutId id="2147489117" r:id="rId13"/>
    <p:sldLayoutId id="2147489118" r:id="rId14"/>
    <p:sldLayoutId id="2147489119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286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121" r:id="rId1"/>
    <p:sldLayoutId id="2147489122" r:id="rId2"/>
    <p:sldLayoutId id="2147489123" r:id="rId3"/>
    <p:sldLayoutId id="2147489124" r:id="rId4"/>
    <p:sldLayoutId id="2147489125" r:id="rId5"/>
    <p:sldLayoutId id="2147489126" r:id="rId6"/>
    <p:sldLayoutId id="2147489127" r:id="rId7"/>
    <p:sldLayoutId id="2147489128" r:id="rId8"/>
    <p:sldLayoutId id="2147489129" r:id="rId9"/>
    <p:sldLayoutId id="2147489130" r:id="rId10"/>
    <p:sldLayoutId id="2147489131" r:id="rId11"/>
    <p:sldLayoutId id="2147489132" r:id="rId12"/>
    <p:sldLayoutId id="2147489133" r:id="rId13"/>
    <p:sldLayoutId id="2147489134" r:id="rId14"/>
    <p:sldLayoutId id="2147489135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124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137" r:id="rId1"/>
    <p:sldLayoutId id="2147489138" r:id="rId2"/>
    <p:sldLayoutId id="2147489139" r:id="rId3"/>
    <p:sldLayoutId id="2147489140" r:id="rId4"/>
    <p:sldLayoutId id="2147489141" r:id="rId5"/>
    <p:sldLayoutId id="2147489142" r:id="rId6"/>
    <p:sldLayoutId id="2147489143" r:id="rId7"/>
    <p:sldLayoutId id="2147489144" r:id="rId8"/>
    <p:sldLayoutId id="2147489145" r:id="rId9"/>
    <p:sldLayoutId id="2147489146" r:id="rId10"/>
    <p:sldLayoutId id="2147489147" r:id="rId11"/>
    <p:sldLayoutId id="2147489148" r:id="rId12"/>
    <p:sldLayoutId id="2147489149" r:id="rId13"/>
    <p:sldLayoutId id="2147489150" r:id="rId14"/>
    <p:sldLayoutId id="2147489151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969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153" r:id="rId1"/>
    <p:sldLayoutId id="2147489154" r:id="rId2"/>
    <p:sldLayoutId id="2147489155" r:id="rId3"/>
    <p:sldLayoutId id="2147489156" r:id="rId4"/>
    <p:sldLayoutId id="2147489157" r:id="rId5"/>
    <p:sldLayoutId id="2147489158" r:id="rId6"/>
    <p:sldLayoutId id="2147489159" r:id="rId7"/>
    <p:sldLayoutId id="2147489160" r:id="rId8"/>
    <p:sldLayoutId id="2147489161" r:id="rId9"/>
    <p:sldLayoutId id="2147489162" r:id="rId10"/>
    <p:sldLayoutId id="2147489163" r:id="rId11"/>
    <p:sldLayoutId id="2147489164" r:id="rId12"/>
    <p:sldLayoutId id="2147489165" r:id="rId13"/>
    <p:sldLayoutId id="2147489166" r:id="rId14"/>
    <p:sldLayoutId id="2147489167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stijl te bewerken</a:t>
            </a:r>
            <a:endParaRPr lang="nl-BE" altLang="nl-BE" smtClean="0"/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smtClean="0"/>
              <a:t>Klik om de modelstijlen te bewerken</a:t>
            </a:r>
          </a:p>
          <a:p>
            <a:pPr lvl="1"/>
            <a:r>
              <a:rPr lang="nl-NL" altLang="nl-BE" smtClean="0"/>
              <a:t>Tweede niveau</a:t>
            </a:r>
          </a:p>
          <a:p>
            <a:pPr lvl="2"/>
            <a:r>
              <a:rPr lang="nl-NL" altLang="nl-BE" smtClean="0"/>
              <a:t>Derde niveau</a:t>
            </a:r>
          </a:p>
          <a:p>
            <a:pPr lvl="3"/>
            <a:r>
              <a:rPr lang="nl-NL" altLang="nl-BE" smtClean="0"/>
              <a:t>Vierde niveau</a:t>
            </a:r>
          </a:p>
          <a:p>
            <a:pPr lvl="4"/>
            <a:r>
              <a:rPr lang="nl-NL" altLang="nl-BE" smtClean="0"/>
              <a:t>Vijfde niveau</a:t>
            </a:r>
            <a:endParaRPr lang="nl-BE" alt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B5A3A0E4-EA02-439A-AB36-BFCCE48E231E}" type="datetime1">
              <a:rPr lang="nl-NL" altLang="nl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6-2-2017</a:t>
            </a:fld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fr-BE" alt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154CAD77-FF53-4B64-850E-0C3AFA52BDD9}" type="slidenum">
              <a:rPr lang="fr-BE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sp>
        <p:nvSpPr>
          <p:cNvPr id="8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prstClr val="black"/>
              </a:solidFill>
            </a:endParaRPr>
          </a:p>
        </p:txBody>
      </p:sp>
      <p:pic>
        <p:nvPicPr>
          <p:cNvPr id="2057" name="Picture 3"/>
          <p:cNvPicPr preferRelativeResize="0"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209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169" r:id="rId1"/>
    <p:sldLayoutId id="2147489170" r:id="rId2"/>
    <p:sldLayoutId id="2147489171" r:id="rId3"/>
    <p:sldLayoutId id="2147489172" r:id="rId4"/>
    <p:sldLayoutId id="2147489173" r:id="rId5"/>
    <p:sldLayoutId id="2147489174" r:id="rId6"/>
    <p:sldLayoutId id="2147489175" r:id="rId7"/>
    <p:sldLayoutId id="2147489176" r:id="rId8"/>
    <p:sldLayoutId id="2147489177" r:id="rId9"/>
    <p:sldLayoutId id="2147489178" r:id="rId10"/>
    <p:sldLayoutId id="2147489179" r:id="rId11"/>
    <p:sldLayoutId id="2147489180" r:id="rId12"/>
    <p:sldLayoutId id="2147489181" r:id="rId13"/>
    <p:sldLayoutId id="2147489182" r:id="rId14"/>
    <p:sldLayoutId id="2147489183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476250"/>
            <a:ext cx="8231187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41500"/>
            <a:ext cx="8229600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  <a:p>
            <a:pPr lvl="5"/>
            <a:r>
              <a:rPr lang="en-GB" dirty="0" smtClean="0"/>
              <a:t>Sixth level</a:t>
            </a:r>
          </a:p>
          <a:p>
            <a:pPr lvl="6"/>
            <a:r>
              <a:rPr lang="en-GB" dirty="0" smtClean="0"/>
              <a:t>Seventh level</a:t>
            </a:r>
          </a:p>
          <a:p>
            <a:pPr lvl="7"/>
            <a:r>
              <a:rPr lang="en-GB" dirty="0" smtClean="0"/>
              <a:t>Eighth level</a:t>
            </a:r>
          </a:p>
          <a:p>
            <a:pPr lvl="8"/>
            <a:r>
              <a:rPr lang="en-GB" dirty="0" smtClean="0"/>
              <a:t>Ninth level</a:t>
            </a:r>
          </a:p>
        </p:txBody>
      </p:sp>
      <p:sp>
        <p:nvSpPr>
          <p:cNvPr id="10275" name="Rectangle 35"/>
          <p:cNvSpPr>
            <a:spLocks noGrp="1" noChangeArrowheads="1"/>
          </p:cNvSpPr>
          <p:nvPr>
            <p:ph type="ftr" sz="quarter" idx="3"/>
            <p:custDataLst>
              <p:tags r:id="rId19"/>
            </p:custDataLst>
          </p:nvPr>
        </p:nvSpPr>
        <p:spPr bwMode="auto">
          <a:xfrm>
            <a:off x="2195513" y="6381750"/>
            <a:ext cx="475456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343D41"/>
                </a:solidFill>
                <a:latin typeface="Georgia" pitchFamily="18" charset="0"/>
                <a:cs typeface="+mn-cs"/>
              </a:defRPr>
            </a:lvl1pPr>
          </a:lstStyle>
          <a:p>
            <a:pPr eaLnBrk="1" hangingPunct="1">
              <a:defRPr/>
            </a:pPr>
            <a:endParaRPr lang="en-GB"/>
          </a:p>
        </p:txBody>
      </p:sp>
      <p:sp>
        <p:nvSpPr>
          <p:cNvPr id="10276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8313" y="6381750"/>
            <a:ext cx="730250" cy="17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343D41"/>
                </a:solidFill>
                <a:latin typeface="Georgia" pitchFamily="18" charset="0"/>
                <a:cs typeface="+mn-cs"/>
              </a:defRPr>
            </a:lvl1pPr>
          </a:lstStyle>
          <a:p>
            <a:pPr eaLnBrk="1" hangingPunct="1">
              <a:defRPr/>
            </a:pPr>
            <a:r>
              <a:rPr lang="en-GB"/>
              <a:t>Page </a:t>
            </a:r>
            <a:fld id="{1393A92D-B241-4A66-A324-2DDC9D342826}" type="slidenum">
              <a:rPr lang="en-GB"/>
              <a:pPr eaLnBrk="1" hangingPunct="1">
                <a:defRPr/>
              </a:pPr>
              <a:t>‹N°›</a:t>
            </a:fld>
            <a:endParaRPr lang="en-GB"/>
          </a:p>
        </p:txBody>
      </p:sp>
      <p:sp>
        <p:nvSpPr>
          <p:cNvPr id="10277" name="Copyright"/>
          <p:cNvSpPr>
            <a:spLocks noGrp="1" noChangeArrowheads="1"/>
          </p:cNvSpPr>
          <p:nvPr>
            <p:ph type="dt" sz="half" idx="2"/>
            <p:custDataLst>
              <p:tags r:id="rId20"/>
            </p:custDataLst>
          </p:nvPr>
        </p:nvSpPr>
        <p:spPr bwMode="auto">
          <a:xfrm>
            <a:off x="468313" y="6561138"/>
            <a:ext cx="16192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rgbClr val="343D41"/>
                </a:solidFill>
                <a:latin typeface="Georgia" pitchFamily="18" charset="0"/>
                <a:cs typeface="+mn-cs"/>
              </a:defRPr>
            </a:lvl1pPr>
          </a:lstStyle>
          <a:p>
            <a:pPr eaLnBrk="1" hangingPunct="1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9441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9185" r:id="rId1"/>
    <p:sldLayoutId id="2147489186" r:id="rId2"/>
    <p:sldLayoutId id="2147489187" r:id="rId3"/>
    <p:sldLayoutId id="2147489188" r:id="rId4"/>
    <p:sldLayoutId id="2147489189" r:id="rId5"/>
    <p:sldLayoutId id="2147489190" r:id="rId6"/>
    <p:sldLayoutId id="2147489191" r:id="rId7"/>
    <p:sldLayoutId id="2147489192" r:id="rId8"/>
    <p:sldLayoutId id="2147489193" r:id="rId9"/>
    <p:sldLayoutId id="2147489194" r:id="rId10"/>
    <p:sldLayoutId id="2147489195" r:id="rId11"/>
    <p:sldLayoutId id="2147489196" r:id="rId12"/>
    <p:sldLayoutId id="2147489197" r:id="rId13"/>
    <p:sldLayoutId id="2147489198" r:id="rId14"/>
    <p:sldLayoutId id="2147489199" r:id="rId15"/>
    <p:sldLayoutId id="2147489200" r:id="rId16"/>
    <p:sldLayoutId id="2147489201" r:id="rId17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Georgia" pitchFamily="18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Georgia" pitchFamily="18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Georgia" pitchFamily="18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accent2"/>
        </a:buClr>
        <a:defRPr sz="2200">
          <a:solidFill>
            <a:schemeClr val="accent2"/>
          </a:solidFill>
          <a:latin typeface="+mn-lt"/>
          <a:ea typeface="+mn-ea"/>
          <a:cs typeface="+mn-cs"/>
        </a:defRPr>
      </a:lvl1pPr>
      <a:lvl2pPr marL="1588" indent="31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Georgia" pitchFamily="18" charset="0"/>
        <a:defRPr sz="2200">
          <a:solidFill>
            <a:schemeClr val="bg2"/>
          </a:solidFill>
          <a:latin typeface="+mn-lt"/>
        </a:defRPr>
      </a:lvl2pPr>
      <a:lvl3pPr marL="352425" indent="-3460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Georgia" pitchFamily="18" charset="0"/>
        <a:buChar char="●"/>
        <a:defRPr sz="2200">
          <a:solidFill>
            <a:schemeClr val="bg2"/>
          </a:solidFill>
          <a:latin typeface="+mn-lt"/>
        </a:defRPr>
      </a:lvl3pPr>
      <a:lvl4pPr marL="704850" indent="-3508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Georgia" pitchFamily="18" charset="0"/>
        <a:buChar char="•"/>
        <a:defRPr sz="2000">
          <a:solidFill>
            <a:schemeClr val="bg2"/>
          </a:solidFill>
          <a:latin typeface="+mn-lt"/>
        </a:defRPr>
      </a:lvl4pPr>
      <a:lvl5pPr marL="1079500" indent="-373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Georgia" pitchFamily="18" charset="0"/>
        <a:buChar char="-"/>
        <a:defRPr sz="2000">
          <a:solidFill>
            <a:schemeClr val="bg2"/>
          </a:solidFill>
          <a:latin typeface="+mn-lt"/>
        </a:defRPr>
      </a:lvl5pPr>
      <a:lvl6pPr marL="1440000" indent="-3600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Georgia" pitchFamily="18" charset="0"/>
        <a:buChar char="-"/>
        <a:defRPr sz="1800" baseline="0">
          <a:solidFill>
            <a:schemeClr val="bg2"/>
          </a:solidFill>
          <a:latin typeface="+mn-lt"/>
        </a:defRPr>
      </a:lvl6pPr>
      <a:lvl7pPr marL="1800000" indent="-3600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Georgia" pitchFamily="18" charset="0"/>
        <a:buChar char="-"/>
        <a:defRPr sz="1800" baseline="0">
          <a:solidFill>
            <a:schemeClr val="bg2"/>
          </a:solidFill>
          <a:latin typeface="+mn-lt"/>
        </a:defRPr>
      </a:lvl7pPr>
      <a:lvl8pPr marL="2160000" indent="-3600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Georgia" pitchFamily="18" charset="0"/>
        <a:buChar char="-"/>
        <a:defRPr sz="1800" baseline="0">
          <a:solidFill>
            <a:schemeClr val="bg2"/>
          </a:solidFill>
          <a:latin typeface="+mn-lt"/>
        </a:defRPr>
      </a:lvl8pPr>
      <a:lvl9pPr marL="2520000" indent="-3600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Georgia" pitchFamily="18" charset="0"/>
        <a:buChar char="-"/>
        <a:defRPr sz="18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6"/>
          <p:cNvSpPr>
            <a:spLocks noChangeArrowheads="1"/>
          </p:cNvSpPr>
          <p:nvPr/>
        </p:nvSpPr>
        <p:spPr bwMode="auto">
          <a:xfrm>
            <a:off x="-36513" y="6165850"/>
            <a:ext cx="9178926" cy="6921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srgbClr val="000000"/>
              </a:solidFill>
            </a:endParaRPr>
          </a:p>
        </p:txBody>
      </p:sp>
      <p:sp>
        <p:nvSpPr>
          <p:cNvPr id="80899" name="Oval 17"/>
          <p:cNvSpPr>
            <a:spLocks noChangeArrowheads="1"/>
          </p:cNvSpPr>
          <p:nvPr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srgbClr val="000000"/>
              </a:solidFill>
            </a:endParaRPr>
          </a:p>
        </p:txBody>
      </p:sp>
      <p:pic>
        <p:nvPicPr>
          <p:cNvPr id="1028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838" y="5862638"/>
            <a:ext cx="5969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3"/>
          <p:cNvPicPr preferRelativeResize="0"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9550" y="0"/>
            <a:ext cx="10631488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11" descr="Unilet_NL_RGB_72_DPI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169862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250825" y="-26988"/>
            <a:ext cx="88931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nl-BE" smtClean="0"/>
              <a:t>Modifiez le style du titre</a:t>
            </a:r>
            <a:endParaRPr lang="fr-BE" altLang="nl-BE" smtClean="0"/>
          </a:p>
        </p:txBody>
      </p:sp>
      <p:sp>
        <p:nvSpPr>
          <p:cNvPr id="103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25538"/>
            <a:ext cx="82296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nl-BE" smtClean="0"/>
              <a:t>Modifiez les styles du texte du masque</a:t>
            </a:r>
          </a:p>
          <a:p>
            <a:pPr lvl="1"/>
            <a:r>
              <a:rPr lang="fr-FR" altLang="nl-BE" smtClean="0"/>
              <a:t>Deuxième niveau</a:t>
            </a:r>
          </a:p>
          <a:p>
            <a:pPr lvl="2"/>
            <a:r>
              <a:rPr lang="fr-FR" altLang="nl-BE" smtClean="0"/>
              <a:t>Troisième niveau</a:t>
            </a:r>
          </a:p>
          <a:p>
            <a:pPr lvl="3"/>
            <a:r>
              <a:rPr lang="fr-FR" altLang="nl-BE" smtClean="0"/>
              <a:t>Quatrième niveau</a:t>
            </a:r>
          </a:p>
          <a:p>
            <a:pPr lvl="4"/>
            <a:r>
              <a:rPr lang="fr-FR" altLang="nl-BE" smtClean="0"/>
              <a:t>Cinquième niveau</a:t>
            </a:r>
            <a:endParaRPr lang="fr-BE" altLang="nl-BE" smtClean="0"/>
          </a:p>
        </p:txBody>
      </p:sp>
      <p:sp>
        <p:nvSpPr>
          <p:cNvPr id="1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4E3A0E"/>
                </a:solidFill>
                <a:cs typeface="Arial" charset="0"/>
              </a:defRPr>
            </a:lvl1pPr>
          </a:lstStyle>
          <a:p>
            <a:pPr eaLnBrk="1" hangingPunct="1">
              <a:defRPr/>
            </a:pPr>
            <a:fld id="{A34C03BC-02A2-45E1-9444-E67AF964CBCB}" type="datetime1">
              <a:rPr lang="nl-NL" altLang="nl-BE"/>
              <a:pPr eaLnBrk="1" hangingPunct="1">
                <a:defRPr/>
              </a:pPr>
              <a:t>6-2-2017</a:t>
            </a:fld>
            <a:endParaRPr lang="fr-BE" altLang="nl-BE"/>
          </a:p>
        </p:txBody>
      </p:sp>
      <p:sp>
        <p:nvSpPr>
          <p:cNvPr id="1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4E3A0E"/>
                </a:solidFill>
                <a:cs typeface="Arial" charset="0"/>
              </a:defRPr>
            </a:lvl1pPr>
          </a:lstStyle>
          <a:p>
            <a:pPr eaLnBrk="1" hangingPunct="1">
              <a:defRPr/>
            </a:pPr>
            <a:endParaRPr lang="fr-BE" altLang="nl-BE"/>
          </a:p>
        </p:txBody>
      </p:sp>
      <p:sp>
        <p:nvSpPr>
          <p:cNvPr id="1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16913" y="6016625"/>
            <a:ext cx="936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4E3A0E"/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860222FD-AE70-4398-91A5-F21C26C573C6}" type="slidenum">
              <a:rPr lang="fr-BE"/>
              <a:pPr eaLnBrk="1" hangingPunct="1">
                <a:defRPr/>
              </a:pPr>
              <a:t>‹N°›</a:t>
            </a:fld>
            <a:endParaRPr lang="fr-BE"/>
          </a:p>
        </p:txBody>
      </p:sp>
      <p:sp>
        <p:nvSpPr>
          <p:cNvPr id="80908" name="Rectangle 16"/>
          <p:cNvSpPr>
            <a:spLocks noChangeArrowheads="1"/>
          </p:cNvSpPr>
          <p:nvPr userDrawn="1"/>
        </p:nvSpPr>
        <p:spPr bwMode="auto">
          <a:xfrm>
            <a:off x="0" y="6318250"/>
            <a:ext cx="9180513" cy="539750"/>
          </a:xfrm>
          <a:prstGeom prst="rect">
            <a:avLst/>
          </a:prstGeom>
          <a:gradFill rotWithShape="1">
            <a:gsLst>
              <a:gs pos="0">
                <a:srgbClr val="D7C280"/>
              </a:gs>
              <a:gs pos="6000">
                <a:srgbClr val="D7C280"/>
              </a:gs>
              <a:gs pos="100000">
                <a:srgbClr val="4E3A0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srgbClr val="000000"/>
              </a:solidFill>
            </a:endParaRPr>
          </a:p>
        </p:txBody>
      </p:sp>
      <p:sp>
        <p:nvSpPr>
          <p:cNvPr id="80909" name="Oval 17"/>
          <p:cNvSpPr>
            <a:spLocks noChangeArrowheads="1"/>
          </p:cNvSpPr>
          <p:nvPr userDrawn="1"/>
        </p:nvSpPr>
        <p:spPr bwMode="auto">
          <a:xfrm>
            <a:off x="8316913" y="5661025"/>
            <a:ext cx="936625" cy="936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BE" altLang="nl-BE" smtClean="0">
              <a:solidFill>
                <a:srgbClr val="000000"/>
              </a:solidFill>
            </a:endParaRPr>
          </a:p>
        </p:txBody>
      </p:sp>
      <p:pic>
        <p:nvPicPr>
          <p:cNvPr id="1038" name="Picture 3"/>
          <p:cNvPicPr preferRelativeResize="0">
            <a:picLocks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0088" y="-26988"/>
            <a:ext cx="9852026" cy="90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srgbClr val="000000"/>
              </a:solidFill>
              <a:latin typeface="Constantia"/>
              <a:cs typeface="+mn-cs"/>
            </a:endParaRPr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>
            <a:off x="0" y="88106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3000">
                <a:srgbClr val="D7C280"/>
              </a:gs>
              <a:gs pos="100000">
                <a:srgbClr val="4E3A0E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>
              <a:solidFill>
                <a:srgbClr val="000000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5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03" r:id="rId1"/>
    <p:sldLayoutId id="2147489204" r:id="rId2"/>
    <p:sldLayoutId id="2147489205" r:id="rId3"/>
    <p:sldLayoutId id="2147489206" r:id="rId4"/>
    <p:sldLayoutId id="2147489207" r:id="rId5"/>
    <p:sldLayoutId id="2147489208" r:id="rId6"/>
    <p:sldLayoutId id="2147489209" r:id="rId7"/>
    <p:sldLayoutId id="2147489210" r:id="rId8"/>
    <p:sldLayoutId id="2147489211" r:id="rId9"/>
    <p:sldLayoutId id="2147489212" r:id="rId10"/>
    <p:sldLayoutId id="214748921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E3A0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50000"/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80000"/>
        <a:buFont typeface="Courier New" pitchFamily="49" charset="0"/>
        <a:buChar char="o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itchFamily="2" charset="2"/>
        <a:buChar char="v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4E3A0E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6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6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11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26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41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1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51.xm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81.xml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6.xml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5.xml"/><Relationship Id="rId5" Type="http://schemas.openxmlformats.org/officeDocument/2006/relationships/hyperlink" Target="http://www.finances.begium.be/" TargetMode="External"/><Relationship Id="rId4" Type="http://schemas.openxmlformats.org/officeDocument/2006/relationships/hyperlink" Target="mailto:michela.ritondo@minfin.fed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115C41A-9CF7-4ED3-9AF3-19A7221A3D1A}" type="slidenum">
              <a:rPr lang="fr-BE" altLang="en-US">
                <a:solidFill>
                  <a:srgbClr val="4E3A0E"/>
                </a:solidFill>
                <a:latin typeface="Constantia" panose="02030602050306030303" pitchFamily="18" charset="0"/>
              </a:rPr>
              <a:pPr/>
              <a:t>1</a:t>
            </a:fld>
            <a:endParaRPr lang="fr-BE" altLang="en-US">
              <a:solidFill>
                <a:srgbClr val="4E3A0E"/>
              </a:solidFill>
              <a:latin typeface="Constantia" panose="02030602050306030303" pitchFamily="18" charset="0"/>
            </a:endParaRPr>
          </a:p>
        </p:txBody>
      </p:sp>
      <p:pic>
        <p:nvPicPr>
          <p:cNvPr id="19456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734050"/>
            <a:ext cx="6842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64" name="Titre 1"/>
          <p:cNvSpPr>
            <a:spLocks noGrp="1"/>
          </p:cNvSpPr>
          <p:nvPr>
            <p:ph type="ctrTitle" idx="4294967295"/>
          </p:nvPr>
        </p:nvSpPr>
        <p:spPr>
          <a:xfrm>
            <a:off x="250825" y="2133600"/>
            <a:ext cx="8713788" cy="1466850"/>
          </a:xfrm>
        </p:spPr>
        <p:txBody>
          <a:bodyPr/>
          <a:lstStyle/>
          <a:p>
            <a:pPr algn="ctr" eaLnBrk="1" hangingPunct="1"/>
            <a:r>
              <a:rPr lang="en-US" altLang="nl-BE" sz="4800" b="1" dirty="0" smtClean="0"/>
              <a:t>Tax Incentives in Belgium</a:t>
            </a:r>
            <a:r>
              <a:rPr lang="en-US" altLang="nl-BE" sz="4800" b="1" dirty="0"/>
              <a:t/>
            </a:r>
            <a:br>
              <a:rPr lang="en-US" altLang="nl-BE" sz="4800" b="1" dirty="0"/>
            </a:br>
            <a:r>
              <a:rPr lang="en-US" altLang="nl-BE" sz="2400" b="1" dirty="0"/>
              <a:t/>
            </a:r>
            <a:br>
              <a:rPr lang="en-US" altLang="nl-BE" sz="2400" b="1" dirty="0"/>
            </a:br>
            <a:r>
              <a:rPr lang="en-US" altLang="nl-BE" sz="3600" b="1" dirty="0" smtClean="0"/>
              <a:t>2017</a:t>
            </a:r>
            <a:endParaRPr lang="fr-BE" altLang="nl-BE" sz="3600" b="1" dirty="0"/>
          </a:p>
        </p:txBody>
      </p:sp>
      <p:sp>
        <p:nvSpPr>
          <p:cNvPr id="194565" name="Sous-titre 2"/>
          <p:cNvSpPr>
            <a:spLocks noGrp="1"/>
          </p:cNvSpPr>
          <p:nvPr>
            <p:ph type="subTitle" idx="4294967295"/>
          </p:nvPr>
        </p:nvSpPr>
        <p:spPr>
          <a:xfrm>
            <a:off x="0" y="3429000"/>
            <a:ext cx="9144000" cy="2111375"/>
          </a:xfrm>
        </p:spPr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</a:pPr>
            <a:endParaRPr lang="en-US" altLang="nl-BE" dirty="0">
              <a:solidFill>
                <a:srgbClr val="898989"/>
              </a:solidFill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</a:pPr>
            <a:endParaRPr lang="en-US" altLang="nl-BE" dirty="0">
              <a:solidFill>
                <a:srgbClr val="898989"/>
              </a:solidFill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fr-BE" altLang="nl-BE" sz="1800" b="1" dirty="0" err="1">
                <a:solidFill>
                  <a:schemeClr val="tx2"/>
                </a:solidFill>
              </a:rPr>
              <a:t>Michela</a:t>
            </a:r>
            <a:r>
              <a:rPr lang="fr-BE" altLang="nl-BE" sz="1800" b="1" dirty="0">
                <a:solidFill>
                  <a:schemeClr val="tx2"/>
                </a:solidFill>
              </a:rPr>
              <a:t> </a:t>
            </a:r>
            <a:r>
              <a:rPr lang="fr-BE" altLang="nl-BE" sz="1800" b="1" dirty="0" err="1">
                <a:solidFill>
                  <a:schemeClr val="tx2"/>
                </a:solidFill>
              </a:rPr>
              <a:t>Ritondo</a:t>
            </a:r>
            <a:endParaRPr lang="fr-BE" altLang="nl-BE" sz="1800" b="1" dirty="0">
              <a:solidFill>
                <a:schemeClr val="tx2"/>
              </a:solidFill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fr-BE" altLang="nl-BE" sz="1800" b="1" dirty="0">
                <a:solidFill>
                  <a:schemeClr val="tx2"/>
                </a:solidFill>
              </a:rPr>
              <a:t>Fiscal </a:t>
            </a:r>
            <a:r>
              <a:rPr lang="fr-BE" altLang="nl-BE" sz="1800" b="1" dirty="0" err="1">
                <a:solidFill>
                  <a:schemeClr val="tx2"/>
                </a:solidFill>
              </a:rPr>
              <a:t>Department</a:t>
            </a:r>
            <a:r>
              <a:rPr lang="fr-BE" altLang="nl-BE" sz="1800" b="1" dirty="0">
                <a:solidFill>
                  <a:schemeClr val="tx2"/>
                </a:solidFill>
              </a:rPr>
              <a:t> for </a:t>
            </a:r>
            <a:r>
              <a:rPr lang="fr-BE" altLang="nl-BE" sz="1800" b="1" dirty="0" err="1">
                <a:solidFill>
                  <a:schemeClr val="tx2"/>
                </a:solidFill>
              </a:rPr>
              <a:t>Foreign</a:t>
            </a:r>
            <a:r>
              <a:rPr lang="fr-BE" altLang="nl-BE" sz="1800" b="1" dirty="0">
                <a:solidFill>
                  <a:schemeClr val="tx2"/>
                </a:solidFill>
              </a:rPr>
              <a:t> </a:t>
            </a:r>
            <a:r>
              <a:rPr lang="fr-BE" altLang="nl-BE" sz="1800" b="1" dirty="0" err="1">
                <a:solidFill>
                  <a:schemeClr val="tx2"/>
                </a:solidFill>
              </a:rPr>
              <a:t>Investments</a:t>
            </a:r>
            <a:endParaRPr lang="fr-BE" altLang="nl-BE" sz="1800" b="1" dirty="0">
              <a:solidFill>
                <a:schemeClr val="tx2"/>
              </a:solidFill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fr-BE" altLang="nl-BE" sz="1800" b="1" dirty="0" err="1" smtClean="0">
                <a:solidFill>
                  <a:schemeClr val="tx2"/>
                </a:solidFill>
              </a:rPr>
              <a:t>January</a:t>
            </a:r>
            <a:r>
              <a:rPr lang="fr-BE" altLang="nl-BE" sz="1800" b="1" dirty="0" smtClean="0">
                <a:solidFill>
                  <a:schemeClr val="tx2"/>
                </a:solidFill>
              </a:rPr>
              <a:t> 2017</a:t>
            </a:r>
            <a:endParaRPr lang="fr-BE" altLang="nl-BE" sz="1800" b="1" dirty="0">
              <a:solidFill>
                <a:schemeClr val="tx2"/>
              </a:solidFill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</a:pPr>
            <a:endParaRPr lang="fr-BE" altLang="nl-BE" sz="1800" b="1" dirty="0">
              <a:solidFill>
                <a:schemeClr val="tx2"/>
              </a:solidFill>
            </a:endParaRPr>
          </a:p>
        </p:txBody>
      </p:sp>
      <p:sp>
        <p:nvSpPr>
          <p:cNvPr id="194566" name="Text Box 5"/>
          <p:cNvSpPr txBox="1">
            <a:spLocks noChangeArrowheads="1"/>
          </p:cNvSpPr>
          <p:nvPr/>
        </p:nvSpPr>
        <p:spPr bwMode="auto">
          <a:xfrm>
            <a:off x="755650" y="44450"/>
            <a:ext cx="1081088" cy="646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Char char="q"/>
              <a:defRPr sz="32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4E3A0E"/>
              </a:buClr>
              <a:buSzPct val="80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4E3A0E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nl-BE" altLang="nl-BE" sz="1200">
                <a:solidFill>
                  <a:srgbClr val="000000"/>
                </a:solidFill>
                <a:latin typeface="Calibri" panose="020F0502020204030204" pitchFamily="34" charset="0"/>
              </a:rPr>
              <a:t>Federal</a:t>
            </a:r>
            <a:br>
              <a:rPr lang="nl-BE" altLang="nl-BE" sz="120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nl-BE" altLang="nl-BE" sz="1200">
                <a:solidFill>
                  <a:srgbClr val="000000"/>
                </a:solidFill>
                <a:latin typeface="Calibri" panose="020F0502020204030204" pitchFamily="34" charset="0"/>
              </a:rPr>
              <a:t>Public Service</a:t>
            </a:r>
            <a:br>
              <a:rPr lang="nl-BE" altLang="nl-BE" sz="120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nl-BE" altLang="nl-BE" sz="1200">
                <a:solidFill>
                  <a:srgbClr val="000000"/>
                </a:solidFill>
                <a:latin typeface="Calibri" panose="020F0502020204030204" pitchFamily="34" charset="0"/>
              </a:rPr>
              <a:t>Finance</a:t>
            </a:r>
            <a:endParaRPr lang="nl-NL" altLang="nl-BE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411413" y="3141662"/>
            <a:ext cx="6410325" cy="1730375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03" name="AutoShape 3"/>
          <p:cNvSpPr>
            <a:spLocks noChangeArrowheads="1"/>
          </p:cNvSpPr>
          <p:nvPr/>
        </p:nvSpPr>
        <p:spPr bwMode="auto">
          <a:xfrm>
            <a:off x="369888" y="2112963"/>
            <a:ext cx="7696200" cy="3979862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>
              <a:solidFill>
                <a:srgbClr val="000000"/>
              </a:solidFill>
            </a:endParaRPr>
          </a:p>
        </p:txBody>
      </p:sp>
      <p:sp>
        <p:nvSpPr>
          <p:cNvPr id="204804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4805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0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  <p:sp>
        <p:nvSpPr>
          <p:cNvPr id="2048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11" name="Légende à une bordure 1 15"/>
          <p:cNvSpPr/>
          <p:nvPr/>
        </p:nvSpPr>
        <p:spPr>
          <a:xfrm>
            <a:off x="2411413" y="1772816"/>
            <a:ext cx="6424612" cy="1008112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10" name="Tekstvak 1"/>
          <p:cNvSpPr txBox="1">
            <a:spLocks noChangeArrowheads="1"/>
          </p:cNvSpPr>
          <p:nvPr/>
        </p:nvSpPr>
        <p:spPr bwMode="auto">
          <a:xfrm>
            <a:off x="2446338" y="1912938"/>
            <a:ext cx="59832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85%  </a:t>
            </a:r>
            <a:r>
              <a:rPr lang="en-US" altLang="nl-BE" sz="2000" dirty="0">
                <a:solidFill>
                  <a:srgbClr val="FFFFFF"/>
                </a:solidFill>
              </a:rPr>
              <a:t>deduction from </a:t>
            </a:r>
            <a:r>
              <a:rPr lang="en-US" altLang="nl-BE" sz="2000" dirty="0" smtClean="0">
                <a:solidFill>
                  <a:srgbClr val="FFFFFF"/>
                </a:solidFill>
              </a:rPr>
              <a:t>Innovation net </a:t>
            </a:r>
            <a:r>
              <a:rPr lang="en-US" altLang="nl-BE" sz="2000" dirty="0">
                <a:solidFill>
                  <a:srgbClr val="FFFFFF"/>
                </a:solidFill>
              </a:rPr>
              <a:t>income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  <a:sym typeface="Wingdings" pitchFamily="2" charset="2"/>
              </a:rPr>
              <a:t>  =  5,1% effective tax rate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1" name="Tekstvak 1"/>
          <p:cNvSpPr txBox="1">
            <a:spLocks noChangeArrowheads="1"/>
          </p:cNvSpPr>
          <p:nvPr/>
        </p:nvSpPr>
        <p:spPr bwMode="auto">
          <a:xfrm>
            <a:off x="2411412" y="3260889"/>
            <a:ext cx="64103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-    Patents  (self-developed or acquired) 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>
                <a:solidFill>
                  <a:srgbClr val="FFFFFF"/>
                </a:solidFill>
              </a:rPr>
              <a:t>S</a:t>
            </a:r>
            <a:r>
              <a:rPr lang="en-US" altLang="nl-BE" sz="2000" dirty="0" smtClean="0">
                <a:solidFill>
                  <a:srgbClr val="FFFFFF"/>
                </a:solidFill>
              </a:rPr>
              <a:t>upplementary protection certificates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Plant variety rights &amp; orphan drug rights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Copyrighted software (resulting from an R&amp;D project)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-     </a:t>
            </a:r>
            <a:r>
              <a:rPr lang="en-US" altLang="nl-BE" sz="2000" u="sng" dirty="0" smtClean="0">
                <a:solidFill>
                  <a:srgbClr val="FFFFFF"/>
                </a:solidFill>
              </a:rPr>
              <a:t>Not</a:t>
            </a:r>
            <a:r>
              <a:rPr lang="en-US" altLang="nl-BE" sz="2000" dirty="0" smtClean="0">
                <a:solidFill>
                  <a:srgbClr val="FFFFFF"/>
                </a:solidFill>
              </a:rPr>
              <a:t>:  Marketing intangibles (brands) and other IP rights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US" altLang="nl-BE" sz="2000" dirty="0" smtClean="0">
              <a:solidFill>
                <a:srgbClr val="FFFFFF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US" altLang="nl-BE" sz="2000" dirty="0" smtClean="0">
              <a:solidFill>
                <a:srgbClr val="FFFFFF"/>
              </a:solidFill>
            </a:endParaRPr>
          </a:p>
        </p:txBody>
      </p:sp>
      <p:sp>
        <p:nvSpPr>
          <p:cNvPr id="204812" name="Rectangle 8"/>
          <p:cNvSpPr>
            <a:spLocks noChangeArrowheads="1"/>
          </p:cNvSpPr>
          <p:nvPr/>
        </p:nvSpPr>
        <p:spPr bwMode="auto">
          <a:xfrm>
            <a:off x="-396875" y="3168650"/>
            <a:ext cx="1730376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Qualifying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IP rights</a:t>
            </a:r>
            <a:endParaRPr lang="en-US" altLang="fr-FR" sz="2000" b="1" dirty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3" name="Rectangle 8"/>
          <p:cNvSpPr>
            <a:spLocks noChangeArrowheads="1"/>
          </p:cNvSpPr>
          <p:nvPr/>
        </p:nvSpPr>
        <p:spPr bwMode="auto">
          <a:xfrm>
            <a:off x="-633413" y="1628775"/>
            <a:ext cx="1730376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>
                <a:solidFill>
                  <a:srgbClr val="000000"/>
                </a:solidFill>
              </a:rPr>
              <a:t>What</a:t>
            </a:r>
          </a:p>
        </p:txBody>
      </p:sp>
      <p:pic>
        <p:nvPicPr>
          <p:cNvPr id="204814" name="Picture 4" descr="proefbuizen_MP9002876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4872038"/>
            <a:ext cx="8032750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15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 dirty="0">
                <a:solidFill>
                  <a:srgbClr val="4E3A0E"/>
                </a:solidFill>
                <a:sym typeface="Futura Book" charset="0"/>
              </a:rPr>
              <a:t>Innovation Income Deduction </a:t>
            </a:r>
            <a:endParaRPr lang="en-US" altLang="nl-BE" sz="2400" dirty="0">
              <a:solidFill>
                <a:srgbClr val="4E3A0E"/>
              </a:solidFill>
              <a:sym typeface="Futura Book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434140" y="4732974"/>
            <a:ext cx="6410325" cy="835025"/>
          </a:xfrm>
          <a:prstGeom prst="accentCallout1">
            <a:avLst>
              <a:gd name="adj1" fmla="val 52009"/>
              <a:gd name="adj2" fmla="val -8643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03" name="AutoShape 3"/>
          <p:cNvSpPr>
            <a:spLocks noChangeArrowheads="1"/>
          </p:cNvSpPr>
          <p:nvPr/>
        </p:nvSpPr>
        <p:spPr bwMode="auto">
          <a:xfrm>
            <a:off x="369888" y="2112963"/>
            <a:ext cx="7696200" cy="3979862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>
              <a:solidFill>
                <a:srgbClr val="000000"/>
              </a:solidFill>
            </a:endParaRPr>
          </a:p>
        </p:txBody>
      </p:sp>
      <p:sp>
        <p:nvSpPr>
          <p:cNvPr id="204804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4805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0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11" name="Légende à une bordure 1 15"/>
          <p:cNvSpPr/>
          <p:nvPr/>
        </p:nvSpPr>
        <p:spPr>
          <a:xfrm>
            <a:off x="2402841" y="1700214"/>
            <a:ext cx="6424612" cy="2705496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10" name="Tekstvak 1"/>
          <p:cNvSpPr txBox="1">
            <a:spLocks noChangeArrowheads="1"/>
          </p:cNvSpPr>
          <p:nvPr/>
        </p:nvSpPr>
        <p:spPr bwMode="auto">
          <a:xfrm>
            <a:off x="2618581" y="1700213"/>
            <a:ext cx="613092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-License fees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-IP income embedded in sales price or in production process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-Compensation for damages of IP rights infringements  (court, arbitration, insurance, settlement)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-Capital gains (on transfer of self-developed IP asset or acquired IP asset), on condition of reinvestment in qualifying expenses within 5 years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1" name="Tekstvak 1"/>
          <p:cNvSpPr txBox="1">
            <a:spLocks noChangeArrowheads="1"/>
          </p:cNvSpPr>
          <p:nvPr/>
        </p:nvSpPr>
        <p:spPr bwMode="auto">
          <a:xfrm>
            <a:off x="2573497" y="4693535"/>
            <a:ext cx="60833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Gross qualifying IP Income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(-) the overall R&amp;D expenditure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2" name="Rectangle 8"/>
          <p:cNvSpPr>
            <a:spLocks noChangeArrowheads="1"/>
          </p:cNvSpPr>
          <p:nvPr/>
        </p:nvSpPr>
        <p:spPr bwMode="auto">
          <a:xfrm>
            <a:off x="-614363" y="3168650"/>
            <a:ext cx="1947864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 smtClean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 smtClean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 smtClean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 smtClean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 smtClean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On Net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Qualifying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IP Income</a:t>
            </a:r>
            <a:endParaRPr lang="en-US" altLang="fr-FR" sz="2000" b="1" dirty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3" name="Rectangle 8"/>
          <p:cNvSpPr>
            <a:spLocks noChangeArrowheads="1"/>
          </p:cNvSpPr>
          <p:nvPr/>
        </p:nvSpPr>
        <p:spPr bwMode="auto">
          <a:xfrm>
            <a:off x="-396875" y="1628775"/>
            <a:ext cx="1730376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 smtClean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 smtClean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Qualifying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IP Income </a:t>
            </a: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5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>
                <a:solidFill>
                  <a:srgbClr val="4E3A0E"/>
                </a:solidFill>
                <a:sym typeface="Futura Book" charset="0"/>
              </a:rPr>
              <a:t>Innovation Income Deduction </a:t>
            </a:r>
            <a:endParaRPr lang="en-US" altLang="nl-BE" sz="2400">
              <a:solidFill>
                <a:srgbClr val="4E3A0E"/>
              </a:solidFill>
              <a:sym typeface="Futura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93030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269492" y="3168650"/>
            <a:ext cx="6553355" cy="1512888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03" name="AutoShape 3"/>
          <p:cNvSpPr>
            <a:spLocks noChangeArrowheads="1"/>
          </p:cNvSpPr>
          <p:nvPr/>
        </p:nvSpPr>
        <p:spPr bwMode="auto">
          <a:xfrm>
            <a:off x="369888" y="2112963"/>
            <a:ext cx="7696200" cy="3979862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>
              <a:solidFill>
                <a:srgbClr val="000000"/>
              </a:solidFill>
            </a:endParaRPr>
          </a:p>
        </p:txBody>
      </p:sp>
      <p:sp>
        <p:nvSpPr>
          <p:cNvPr id="204804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4805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0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11" name="Légende à une bordure 1 15"/>
          <p:cNvSpPr/>
          <p:nvPr/>
        </p:nvSpPr>
        <p:spPr>
          <a:xfrm>
            <a:off x="2269492" y="1700808"/>
            <a:ext cx="6424612" cy="1080120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10" name="Tekstvak 1"/>
          <p:cNvSpPr txBox="1">
            <a:spLocks noChangeArrowheads="1"/>
          </p:cNvSpPr>
          <p:nvPr/>
        </p:nvSpPr>
        <p:spPr bwMode="auto">
          <a:xfrm>
            <a:off x="2374267" y="1700808"/>
            <a:ext cx="60553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>
                <a:solidFill>
                  <a:srgbClr val="FFFFFF"/>
                </a:solidFill>
              </a:rPr>
              <a:t>A</a:t>
            </a:r>
            <a:r>
              <a:rPr lang="en-US" altLang="nl-BE" sz="2000" dirty="0" smtClean="0">
                <a:solidFill>
                  <a:srgbClr val="FFFFFF"/>
                </a:solidFill>
              </a:rPr>
              <a:t>pplication of Nexus ratio  (OECD and EU rules)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  <a:sym typeface="Wingdings" panose="05000000000000000000" pitchFamily="2" charset="2"/>
              </a:rPr>
              <a:t> </a:t>
            </a:r>
            <a:r>
              <a:rPr lang="en-US" altLang="nl-BE" sz="2000" dirty="0" smtClean="0">
                <a:solidFill>
                  <a:srgbClr val="FFFFFF"/>
                </a:solidFill>
              </a:rPr>
              <a:t>Formula: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      IID =  Net IP Income x Nexus ratio  x  85 % 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1" name="Tekstvak 1"/>
          <p:cNvSpPr txBox="1">
            <a:spLocks noChangeArrowheads="1"/>
          </p:cNvSpPr>
          <p:nvPr/>
        </p:nvSpPr>
        <p:spPr bwMode="auto">
          <a:xfrm>
            <a:off x="2374267" y="3234909"/>
            <a:ext cx="67697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Income receiving tax benefits: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nl-BE" sz="2000" dirty="0" smtClean="0">
              <a:solidFill>
                <a:srgbClr val="FFFFFF"/>
              </a:solidFill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b="1" dirty="0" smtClean="0">
                <a:solidFill>
                  <a:srgbClr val="FFFFFF"/>
                </a:solidFill>
              </a:rPr>
              <a:t>Net IP Income  x   </a:t>
            </a:r>
            <a:r>
              <a:rPr lang="en-US" altLang="nl-BE" sz="2000" b="1" u="sng" dirty="0" smtClean="0">
                <a:solidFill>
                  <a:srgbClr val="FFFFFF"/>
                </a:solidFill>
              </a:rPr>
              <a:t>Qualifying R&amp;D expenses</a:t>
            </a:r>
            <a:r>
              <a:rPr lang="en-US" altLang="nl-BE" sz="2000" b="1" dirty="0" smtClean="0">
                <a:solidFill>
                  <a:srgbClr val="FFFFFF"/>
                </a:solidFill>
              </a:rPr>
              <a:t>  x  1,3    (X 85%)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b="1" dirty="0">
                <a:solidFill>
                  <a:srgbClr val="FFFFFF"/>
                </a:solidFill>
              </a:rPr>
              <a:t> </a:t>
            </a:r>
            <a:r>
              <a:rPr lang="en-US" altLang="nl-BE" sz="2000" b="1" dirty="0" smtClean="0">
                <a:solidFill>
                  <a:srgbClr val="FFFFFF"/>
                </a:solidFill>
              </a:rPr>
              <a:t>                                   Overall R&amp;D expenses</a:t>
            </a:r>
            <a:endParaRPr lang="en-US" altLang="nl-BE" sz="2000" b="1" dirty="0">
              <a:solidFill>
                <a:srgbClr val="FFFFFF"/>
              </a:solidFill>
            </a:endParaRPr>
          </a:p>
        </p:txBody>
      </p:sp>
      <p:sp>
        <p:nvSpPr>
          <p:cNvPr id="204812" name="Rectangle 8"/>
          <p:cNvSpPr>
            <a:spLocks noChangeArrowheads="1"/>
          </p:cNvSpPr>
          <p:nvPr/>
        </p:nvSpPr>
        <p:spPr bwMode="auto">
          <a:xfrm>
            <a:off x="-614363" y="3168650"/>
            <a:ext cx="1730376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3" name="Rectangle 8"/>
          <p:cNvSpPr>
            <a:spLocks noChangeArrowheads="1"/>
          </p:cNvSpPr>
          <p:nvPr/>
        </p:nvSpPr>
        <p:spPr bwMode="auto">
          <a:xfrm>
            <a:off x="-570347" y="985946"/>
            <a:ext cx="2077320" cy="291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 smtClean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 smtClean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 smtClean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Deduction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rate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of 85%</a:t>
            </a:r>
            <a:endParaRPr lang="en-US" altLang="fr-FR" sz="2000" b="1" dirty="0">
              <a:solidFill>
                <a:srgbClr val="000000"/>
              </a:solidFill>
            </a:endParaRPr>
          </a:p>
        </p:txBody>
      </p:sp>
      <p:pic>
        <p:nvPicPr>
          <p:cNvPr id="204814" name="Picture 4" descr="proefbuizen_MP9002876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7" y="4841875"/>
            <a:ext cx="8642350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15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 dirty="0">
                <a:solidFill>
                  <a:srgbClr val="4E3A0E"/>
                </a:solidFill>
                <a:sym typeface="Futura Book" charset="0"/>
              </a:rPr>
              <a:t>Innovation Income Deduction </a:t>
            </a:r>
            <a:endParaRPr lang="en-US" altLang="nl-BE" sz="2400" dirty="0">
              <a:solidFill>
                <a:srgbClr val="4E3A0E"/>
              </a:solidFill>
              <a:sym typeface="Futura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24745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485708" y="3356992"/>
            <a:ext cx="6410325" cy="2564382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03" name="AutoShape 3"/>
          <p:cNvSpPr>
            <a:spLocks noChangeArrowheads="1"/>
          </p:cNvSpPr>
          <p:nvPr/>
        </p:nvSpPr>
        <p:spPr bwMode="auto">
          <a:xfrm>
            <a:off x="369888" y="2073435"/>
            <a:ext cx="7696200" cy="3979862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 dirty="0">
              <a:solidFill>
                <a:srgbClr val="000000"/>
              </a:solidFill>
            </a:endParaRPr>
          </a:p>
        </p:txBody>
      </p:sp>
      <p:sp>
        <p:nvSpPr>
          <p:cNvPr id="204804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4805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0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11" name="Légende à une bordure 1 15"/>
          <p:cNvSpPr/>
          <p:nvPr/>
        </p:nvSpPr>
        <p:spPr>
          <a:xfrm>
            <a:off x="2411413" y="1700213"/>
            <a:ext cx="6424612" cy="1152723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10" name="Tekstvak 1"/>
          <p:cNvSpPr txBox="1">
            <a:spLocks noChangeArrowheads="1"/>
          </p:cNvSpPr>
          <p:nvPr/>
        </p:nvSpPr>
        <p:spPr bwMode="auto">
          <a:xfrm>
            <a:off x="2446338" y="1912938"/>
            <a:ext cx="63031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b="1" dirty="0" smtClean="0">
                <a:solidFill>
                  <a:srgbClr val="FFFFFF"/>
                </a:solidFill>
              </a:rPr>
              <a:t>Net  IP Income   </a:t>
            </a:r>
            <a:r>
              <a:rPr lang="en-US" altLang="nl-BE" sz="2000" dirty="0" smtClean="0">
                <a:solidFill>
                  <a:srgbClr val="FFFFFF"/>
                </a:solidFill>
              </a:rPr>
              <a:t>x   </a:t>
            </a:r>
            <a:r>
              <a:rPr lang="en-US" altLang="nl-BE" sz="2000" u="sng" dirty="0" smtClean="0">
                <a:solidFill>
                  <a:srgbClr val="FFFFFF"/>
                </a:solidFill>
              </a:rPr>
              <a:t>Qualifying R&amp;D expenses</a:t>
            </a:r>
            <a:r>
              <a:rPr lang="en-US" altLang="nl-BE" sz="2000" dirty="0" smtClean="0">
                <a:solidFill>
                  <a:srgbClr val="FFFFFF"/>
                </a:solidFill>
              </a:rPr>
              <a:t>  x  1,3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>
                <a:solidFill>
                  <a:srgbClr val="FFFFFF"/>
                </a:solidFill>
              </a:rPr>
              <a:t> </a:t>
            </a:r>
            <a:r>
              <a:rPr lang="en-US" altLang="nl-BE" sz="2000" dirty="0" smtClean="0">
                <a:solidFill>
                  <a:srgbClr val="FFFFFF"/>
                </a:solidFill>
              </a:rPr>
              <a:t>                                    Overall R&amp;D expenses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1" name="Tekstvak 1"/>
          <p:cNvSpPr txBox="1">
            <a:spLocks noChangeArrowheads="1"/>
          </p:cNvSpPr>
          <p:nvPr/>
        </p:nvSpPr>
        <p:spPr bwMode="auto">
          <a:xfrm>
            <a:off x="2446338" y="3168650"/>
            <a:ext cx="641954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nl-BE" sz="2000" dirty="0" smtClean="0">
              <a:solidFill>
                <a:srgbClr val="FFFFFF"/>
              </a:solidFill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- Deduction of overall expenditures :  own R&amp;D expenses, acquisition expenditures (remunerations, depreciations);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- </a:t>
            </a:r>
            <a:r>
              <a:rPr lang="en-US" altLang="nl-BE" sz="2000" u="sng" dirty="0" smtClean="0">
                <a:solidFill>
                  <a:srgbClr val="FFFFFF"/>
                </a:solidFill>
              </a:rPr>
              <a:t>Not</a:t>
            </a:r>
            <a:r>
              <a:rPr lang="en-US" altLang="nl-BE" sz="2000" dirty="0" smtClean="0">
                <a:solidFill>
                  <a:srgbClr val="FFFFFF"/>
                </a:solidFill>
              </a:rPr>
              <a:t>: expenditures not directly related to the development/acquisition (interest, real estate expenses</a:t>
            </a:r>
            <a:r>
              <a:rPr lang="en-US" altLang="nl-BE" sz="2000" dirty="0" smtClean="0">
                <a:solidFill>
                  <a:srgbClr val="FFFFFF"/>
                </a:solidFill>
              </a:rPr>
              <a:t>,…)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nl-BE" sz="2000" dirty="0" smtClean="0">
              <a:solidFill>
                <a:srgbClr val="FFFFFF"/>
              </a:solidFill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- Deduction of prior-year expenditures   (recapture of expenses incurred during taxable periods ending after  30.06.2016)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2" name="Rectangle 8"/>
          <p:cNvSpPr>
            <a:spLocks noChangeArrowheads="1"/>
          </p:cNvSpPr>
          <p:nvPr/>
        </p:nvSpPr>
        <p:spPr bwMode="auto">
          <a:xfrm>
            <a:off x="-551882" y="3937636"/>
            <a:ext cx="1873995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Net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   IP Income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3" name="Rectangle 8"/>
          <p:cNvSpPr>
            <a:spLocks noChangeArrowheads="1"/>
          </p:cNvSpPr>
          <p:nvPr/>
        </p:nvSpPr>
        <p:spPr bwMode="auto">
          <a:xfrm>
            <a:off x="-633414" y="1628775"/>
            <a:ext cx="2037061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Income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receiving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tax benefits</a:t>
            </a: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5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>
                <a:solidFill>
                  <a:srgbClr val="4E3A0E"/>
                </a:solidFill>
                <a:sym typeface="Futura Book" charset="0"/>
              </a:rPr>
              <a:t>Innovation Income Deduction </a:t>
            </a:r>
            <a:endParaRPr lang="en-US" altLang="nl-BE" sz="2400">
              <a:solidFill>
                <a:srgbClr val="4E3A0E"/>
              </a:solidFill>
              <a:sym typeface="Futura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43611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485708" y="3356992"/>
            <a:ext cx="6410325" cy="2564382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03" name="AutoShape 3"/>
          <p:cNvSpPr>
            <a:spLocks noChangeArrowheads="1"/>
          </p:cNvSpPr>
          <p:nvPr/>
        </p:nvSpPr>
        <p:spPr bwMode="auto">
          <a:xfrm>
            <a:off x="369888" y="2073435"/>
            <a:ext cx="7696200" cy="3979862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 dirty="0">
              <a:solidFill>
                <a:srgbClr val="000000"/>
              </a:solidFill>
            </a:endParaRPr>
          </a:p>
        </p:txBody>
      </p:sp>
      <p:sp>
        <p:nvSpPr>
          <p:cNvPr id="204804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4805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0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11" name="Légende à une bordure 1 15"/>
          <p:cNvSpPr/>
          <p:nvPr/>
        </p:nvSpPr>
        <p:spPr>
          <a:xfrm>
            <a:off x="2411413" y="1700213"/>
            <a:ext cx="6424612" cy="1152723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10" name="Tekstvak 1"/>
          <p:cNvSpPr txBox="1">
            <a:spLocks noChangeArrowheads="1"/>
          </p:cNvSpPr>
          <p:nvPr/>
        </p:nvSpPr>
        <p:spPr bwMode="auto">
          <a:xfrm>
            <a:off x="2446338" y="1912938"/>
            <a:ext cx="63031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Net  IP Income   x   </a:t>
            </a:r>
            <a:r>
              <a:rPr lang="en-US" altLang="nl-BE" sz="2000" b="1" u="sng" dirty="0" smtClean="0">
                <a:solidFill>
                  <a:srgbClr val="FFFFFF"/>
                </a:solidFill>
              </a:rPr>
              <a:t>Qualifying R&amp;D expenses</a:t>
            </a:r>
            <a:r>
              <a:rPr lang="en-US" altLang="nl-BE" sz="2000" dirty="0" smtClean="0">
                <a:solidFill>
                  <a:srgbClr val="FFFFFF"/>
                </a:solidFill>
              </a:rPr>
              <a:t>  x  1,3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>
                <a:solidFill>
                  <a:srgbClr val="FFFFFF"/>
                </a:solidFill>
              </a:rPr>
              <a:t> </a:t>
            </a:r>
            <a:r>
              <a:rPr lang="en-US" altLang="nl-BE" sz="2000" dirty="0" smtClean="0">
                <a:solidFill>
                  <a:srgbClr val="FFFFFF"/>
                </a:solidFill>
              </a:rPr>
              <a:t>                                    Overall R&amp;D expenses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1" name="Tekstvak 1"/>
          <p:cNvSpPr txBox="1">
            <a:spLocks noChangeArrowheads="1"/>
          </p:cNvSpPr>
          <p:nvPr/>
        </p:nvSpPr>
        <p:spPr bwMode="auto">
          <a:xfrm>
            <a:off x="2446338" y="3168650"/>
            <a:ext cx="641954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nl-BE" sz="2000" dirty="0" smtClean="0">
              <a:solidFill>
                <a:srgbClr val="FFFFFF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R&amp;D expenditure incurred by the taxpayer, included outsourcing to unrelated parties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Not:  acquisition expenditures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Not:  outsourcing to related parties (except for expenditures passed on without margin)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US" altLang="nl-BE" sz="2000" dirty="0">
              <a:solidFill>
                <a:srgbClr val="FFFFFF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nl-BE" sz="2000" dirty="0" smtClean="0">
                <a:solidFill>
                  <a:srgbClr val="FFFFFF"/>
                </a:solidFill>
                <a:sym typeface="Wingdings" panose="05000000000000000000" pitchFamily="2" charset="2"/>
              </a:rPr>
              <a:t> If IP right self-developed :  all expenditure is qualifying   100% entitlement to innovation deduction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2" name="Rectangle 8"/>
          <p:cNvSpPr>
            <a:spLocks noChangeArrowheads="1"/>
          </p:cNvSpPr>
          <p:nvPr/>
        </p:nvSpPr>
        <p:spPr bwMode="auto">
          <a:xfrm>
            <a:off x="-551882" y="3937636"/>
            <a:ext cx="1873995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Qualifying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 R&amp;D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 expenses 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3" name="Rectangle 8"/>
          <p:cNvSpPr>
            <a:spLocks noChangeArrowheads="1"/>
          </p:cNvSpPr>
          <p:nvPr/>
        </p:nvSpPr>
        <p:spPr bwMode="auto">
          <a:xfrm>
            <a:off x="-633414" y="1628775"/>
            <a:ext cx="2037061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Income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receiving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tax benefits</a:t>
            </a: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5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>
                <a:solidFill>
                  <a:srgbClr val="4E3A0E"/>
                </a:solidFill>
                <a:sym typeface="Futura Book" charset="0"/>
              </a:rPr>
              <a:t>Innovation Income Deduction </a:t>
            </a:r>
            <a:endParaRPr lang="en-US" altLang="nl-BE" sz="2400">
              <a:solidFill>
                <a:srgbClr val="4E3A0E"/>
              </a:solidFill>
              <a:sym typeface="Futura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49796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485708" y="3830369"/>
            <a:ext cx="6410325" cy="1254816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03" name="AutoShape 3"/>
          <p:cNvSpPr>
            <a:spLocks noChangeArrowheads="1"/>
          </p:cNvSpPr>
          <p:nvPr/>
        </p:nvSpPr>
        <p:spPr bwMode="auto">
          <a:xfrm>
            <a:off x="369888" y="2073435"/>
            <a:ext cx="7696200" cy="3979862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 dirty="0">
              <a:solidFill>
                <a:srgbClr val="000000"/>
              </a:solidFill>
            </a:endParaRPr>
          </a:p>
        </p:txBody>
      </p:sp>
      <p:sp>
        <p:nvSpPr>
          <p:cNvPr id="204804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4805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0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11" name="Légende à une bordure 1 15"/>
          <p:cNvSpPr/>
          <p:nvPr/>
        </p:nvSpPr>
        <p:spPr>
          <a:xfrm>
            <a:off x="2411413" y="1700213"/>
            <a:ext cx="6424612" cy="1152723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10" name="Tekstvak 1"/>
          <p:cNvSpPr txBox="1">
            <a:spLocks noChangeArrowheads="1"/>
          </p:cNvSpPr>
          <p:nvPr/>
        </p:nvSpPr>
        <p:spPr bwMode="auto">
          <a:xfrm>
            <a:off x="2446338" y="1912938"/>
            <a:ext cx="63031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Net  IP Income   x   </a:t>
            </a:r>
            <a:r>
              <a:rPr lang="en-US" altLang="nl-BE" sz="2000" u="sng" dirty="0" smtClean="0">
                <a:solidFill>
                  <a:srgbClr val="FFFFFF"/>
                </a:solidFill>
              </a:rPr>
              <a:t>Qualifying R&amp;D expenses</a:t>
            </a:r>
            <a:r>
              <a:rPr lang="en-US" altLang="nl-BE" sz="2000" dirty="0" smtClean="0">
                <a:solidFill>
                  <a:srgbClr val="FFFFFF"/>
                </a:solidFill>
              </a:rPr>
              <a:t>  x  1,3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>
                <a:solidFill>
                  <a:srgbClr val="FFFFFF"/>
                </a:solidFill>
              </a:rPr>
              <a:t> </a:t>
            </a:r>
            <a:r>
              <a:rPr lang="en-US" altLang="nl-BE" sz="2000" dirty="0" smtClean="0">
                <a:solidFill>
                  <a:srgbClr val="FFFFFF"/>
                </a:solidFill>
              </a:rPr>
              <a:t>                                    </a:t>
            </a:r>
            <a:r>
              <a:rPr lang="en-US" altLang="nl-BE" sz="2000" b="1" dirty="0" smtClean="0">
                <a:solidFill>
                  <a:srgbClr val="FFFFFF"/>
                </a:solidFill>
              </a:rPr>
              <a:t>Overall R&amp;D expenses</a:t>
            </a:r>
            <a:endParaRPr lang="en-US" altLang="nl-BE" sz="2000" b="1" dirty="0">
              <a:solidFill>
                <a:srgbClr val="FFFFFF"/>
              </a:solidFill>
            </a:endParaRPr>
          </a:p>
        </p:txBody>
      </p:sp>
      <p:sp>
        <p:nvSpPr>
          <p:cNvPr id="204811" name="Tekstvak 1"/>
          <p:cNvSpPr txBox="1">
            <a:spLocks noChangeArrowheads="1"/>
          </p:cNvSpPr>
          <p:nvPr/>
        </p:nvSpPr>
        <p:spPr bwMode="auto">
          <a:xfrm>
            <a:off x="2446338" y="3168650"/>
            <a:ext cx="641954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nl-BE" sz="2000" dirty="0" smtClean="0">
              <a:solidFill>
                <a:srgbClr val="FFFFFF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Qualifying R&amp;D expenses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Qualifying R&amp;D expenses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                        </a:t>
            </a:r>
            <a:r>
              <a:rPr lang="en-US" altLang="nl-BE" sz="2000" b="1" dirty="0" smtClean="0">
                <a:solidFill>
                  <a:srgbClr val="FFFFFF"/>
                </a:solidFill>
              </a:rPr>
              <a:t>+</a:t>
            </a:r>
            <a:endParaRPr lang="en-US" altLang="nl-BE" sz="2000" b="1" dirty="0" smtClean="0">
              <a:solidFill>
                <a:srgbClr val="FFFFFF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Non-qualifying R&amp;D expenses :  outsourcing to related parties, acquisition expenditures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2" name="Rectangle 8"/>
          <p:cNvSpPr>
            <a:spLocks noChangeArrowheads="1"/>
          </p:cNvSpPr>
          <p:nvPr/>
        </p:nvSpPr>
        <p:spPr bwMode="auto">
          <a:xfrm>
            <a:off x="-551882" y="3937636"/>
            <a:ext cx="1873995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Overall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 R&amp;D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 expenses 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3" name="Rectangle 8"/>
          <p:cNvSpPr>
            <a:spLocks noChangeArrowheads="1"/>
          </p:cNvSpPr>
          <p:nvPr/>
        </p:nvSpPr>
        <p:spPr bwMode="auto">
          <a:xfrm>
            <a:off x="-633414" y="1628775"/>
            <a:ext cx="2037061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Income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receiving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tax benefits</a:t>
            </a: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5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>
                <a:solidFill>
                  <a:srgbClr val="4E3A0E"/>
                </a:solidFill>
                <a:sym typeface="Futura Book" charset="0"/>
              </a:rPr>
              <a:t>Innovation Income Deduction </a:t>
            </a:r>
            <a:endParaRPr lang="en-US" altLang="nl-BE" sz="2400">
              <a:solidFill>
                <a:srgbClr val="4E3A0E"/>
              </a:solidFill>
              <a:sym typeface="Futura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02970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485708" y="3356992"/>
            <a:ext cx="6410325" cy="2564382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03" name="AutoShape 3"/>
          <p:cNvSpPr>
            <a:spLocks noChangeArrowheads="1"/>
          </p:cNvSpPr>
          <p:nvPr/>
        </p:nvSpPr>
        <p:spPr bwMode="auto">
          <a:xfrm>
            <a:off x="369888" y="2073435"/>
            <a:ext cx="7696200" cy="3979862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 dirty="0">
              <a:solidFill>
                <a:srgbClr val="000000"/>
              </a:solidFill>
            </a:endParaRPr>
          </a:p>
        </p:txBody>
      </p:sp>
      <p:sp>
        <p:nvSpPr>
          <p:cNvPr id="204804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4805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0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11" name="Légende à une bordure 1 15"/>
          <p:cNvSpPr/>
          <p:nvPr/>
        </p:nvSpPr>
        <p:spPr>
          <a:xfrm>
            <a:off x="2411413" y="1700213"/>
            <a:ext cx="6424612" cy="1152723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10" name="Tekstvak 1"/>
          <p:cNvSpPr txBox="1">
            <a:spLocks noChangeArrowheads="1"/>
          </p:cNvSpPr>
          <p:nvPr/>
        </p:nvSpPr>
        <p:spPr bwMode="auto">
          <a:xfrm>
            <a:off x="2446338" y="1912938"/>
            <a:ext cx="63031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Net  IP Income   x   </a:t>
            </a:r>
            <a:r>
              <a:rPr lang="en-US" altLang="nl-BE" sz="2000" u="sng" dirty="0" smtClean="0">
                <a:solidFill>
                  <a:srgbClr val="FFFFFF"/>
                </a:solidFill>
              </a:rPr>
              <a:t>Qualifying R&amp;D expenses</a:t>
            </a:r>
            <a:r>
              <a:rPr lang="en-US" altLang="nl-BE" sz="2000" dirty="0" smtClean="0">
                <a:solidFill>
                  <a:srgbClr val="FFFFFF"/>
                </a:solidFill>
              </a:rPr>
              <a:t>  </a:t>
            </a:r>
            <a:r>
              <a:rPr lang="en-US" altLang="nl-BE" sz="2000" b="1" dirty="0" smtClean="0">
                <a:solidFill>
                  <a:srgbClr val="FFFFFF"/>
                </a:solidFill>
              </a:rPr>
              <a:t>x  1,3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>
                <a:solidFill>
                  <a:srgbClr val="FFFFFF"/>
                </a:solidFill>
              </a:rPr>
              <a:t> </a:t>
            </a:r>
            <a:r>
              <a:rPr lang="en-US" altLang="nl-BE" sz="2000" dirty="0" smtClean="0">
                <a:solidFill>
                  <a:srgbClr val="FFFFFF"/>
                </a:solidFill>
              </a:rPr>
              <a:t>                                    Overall R&amp;D expenses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1" name="Tekstvak 1"/>
          <p:cNvSpPr txBox="1">
            <a:spLocks noChangeArrowheads="1"/>
          </p:cNvSpPr>
          <p:nvPr/>
        </p:nvSpPr>
        <p:spPr bwMode="auto">
          <a:xfrm>
            <a:off x="2446338" y="3168650"/>
            <a:ext cx="641954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nl-BE" sz="2000" dirty="0" smtClean="0">
              <a:solidFill>
                <a:srgbClr val="FFFFFF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30% uplift on qualifying expenditure  (max overall expenditure)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Possible derogation if taxpayer can demonstrate that, due to exceptional circumstances, the nexus ratio does not correctly reflect the value of the internal R&amp;D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Condition: min. nexus ratio of 25% (excl. uplift)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Tax ruling + exchange of information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2" name="Rectangle 8"/>
          <p:cNvSpPr>
            <a:spLocks noChangeArrowheads="1"/>
          </p:cNvSpPr>
          <p:nvPr/>
        </p:nvSpPr>
        <p:spPr bwMode="auto">
          <a:xfrm>
            <a:off x="-551882" y="3937636"/>
            <a:ext cx="1873995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X  1,3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3" name="Rectangle 8"/>
          <p:cNvSpPr>
            <a:spLocks noChangeArrowheads="1"/>
          </p:cNvSpPr>
          <p:nvPr/>
        </p:nvSpPr>
        <p:spPr bwMode="auto">
          <a:xfrm>
            <a:off x="-633414" y="1628775"/>
            <a:ext cx="2037061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Income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receiving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tax benefits</a:t>
            </a: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5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>
                <a:solidFill>
                  <a:srgbClr val="4E3A0E"/>
                </a:solidFill>
                <a:sym typeface="Futura Book" charset="0"/>
              </a:rPr>
              <a:t>Innovation Income Deduction </a:t>
            </a:r>
            <a:endParaRPr lang="en-US" altLang="nl-BE" sz="2400">
              <a:solidFill>
                <a:srgbClr val="4E3A0E"/>
              </a:solidFill>
              <a:sym typeface="Futura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35914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485708" y="3356992"/>
            <a:ext cx="6410325" cy="2564382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03" name="AutoShape 3"/>
          <p:cNvSpPr>
            <a:spLocks noChangeArrowheads="1"/>
          </p:cNvSpPr>
          <p:nvPr/>
        </p:nvSpPr>
        <p:spPr bwMode="auto">
          <a:xfrm>
            <a:off x="369888" y="2073435"/>
            <a:ext cx="7696200" cy="3979862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 dirty="0">
              <a:solidFill>
                <a:srgbClr val="000000"/>
              </a:solidFill>
            </a:endParaRPr>
          </a:p>
        </p:txBody>
      </p:sp>
      <p:sp>
        <p:nvSpPr>
          <p:cNvPr id="204804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4805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0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11" name="Légende à une bordure 1 15"/>
          <p:cNvSpPr/>
          <p:nvPr/>
        </p:nvSpPr>
        <p:spPr>
          <a:xfrm>
            <a:off x="2411413" y="1700213"/>
            <a:ext cx="6424612" cy="1152723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4810" name="Tekstvak 1"/>
          <p:cNvSpPr txBox="1">
            <a:spLocks noChangeArrowheads="1"/>
          </p:cNvSpPr>
          <p:nvPr/>
        </p:nvSpPr>
        <p:spPr bwMode="auto">
          <a:xfrm>
            <a:off x="2446338" y="1912938"/>
            <a:ext cx="63031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 smtClean="0">
                <a:solidFill>
                  <a:srgbClr val="FFFFFF"/>
                </a:solidFill>
              </a:rPr>
              <a:t>Net  IP Income   x   </a:t>
            </a:r>
            <a:r>
              <a:rPr lang="en-US" altLang="nl-BE" sz="2000" u="sng" dirty="0" smtClean="0">
                <a:solidFill>
                  <a:srgbClr val="FFFFFF"/>
                </a:solidFill>
              </a:rPr>
              <a:t>Qualifying R&amp;D expenses</a:t>
            </a:r>
            <a:r>
              <a:rPr lang="en-US" altLang="nl-BE" sz="2000" dirty="0" smtClean="0">
                <a:solidFill>
                  <a:srgbClr val="FFFFFF"/>
                </a:solidFill>
              </a:rPr>
              <a:t>  </a:t>
            </a:r>
            <a:r>
              <a:rPr lang="en-US" altLang="nl-BE" sz="2000" b="1" dirty="0" smtClean="0">
                <a:solidFill>
                  <a:srgbClr val="FFFFFF"/>
                </a:solidFill>
              </a:rPr>
              <a:t>x  1,3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l-BE" sz="2000" dirty="0">
                <a:solidFill>
                  <a:srgbClr val="FFFFFF"/>
                </a:solidFill>
              </a:rPr>
              <a:t> </a:t>
            </a:r>
            <a:r>
              <a:rPr lang="en-US" altLang="nl-BE" sz="2000" dirty="0" smtClean="0">
                <a:solidFill>
                  <a:srgbClr val="FFFFFF"/>
                </a:solidFill>
              </a:rPr>
              <a:t>                                    Overall R&amp;D expenses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1" name="Tekstvak 1"/>
          <p:cNvSpPr txBox="1">
            <a:spLocks noChangeArrowheads="1"/>
          </p:cNvSpPr>
          <p:nvPr/>
        </p:nvSpPr>
        <p:spPr bwMode="auto">
          <a:xfrm>
            <a:off x="2446338" y="3168650"/>
            <a:ext cx="641954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nl-BE" sz="2000" dirty="0" smtClean="0">
              <a:solidFill>
                <a:srgbClr val="FFFFFF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Qualifying IP Income must be related to the qualifying IP right of the taxable period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Documentation requirements: amount of the qualifying IP income, qualifying and overall expenditures,,,,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US" altLang="nl-BE" sz="2000" dirty="0" smtClean="0">
              <a:solidFill>
                <a:srgbClr val="FFFFFF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Calculation for each IP right separately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nl-BE" sz="2000" dirty="0" smtClean="0">
                <a:solidFill>
                  <a:srgbClr val="FFFFFF"/>
                </a:solidFill>
              </a:rPr>
              <a:t>If not practical :  calculation by product/service, or group of products/services </a:t>
            </a:r>
            <a:endParaRPr lang="en-US" altLang="nl-BE" sz="2000" dirty="0">
              <a:solidFill>
                <a:srgbClr val="FFFFFF"/>
              </a:solidFill>
            </a:endParaRPr>
          </a:p>
        </p:txBody>
      </p:sp>
      <p:sp>
        <p:nvSpPr>
          <p:cNvPr id="204812" name="Rectangle 8"/>
          <p:cNvSpPr>
            <a:spLocks noChangeArrowheads="1"/>
          </p:cNvSpPr>
          <p:nvPr/>
        </p:nvSpPr>
        <p:spPr bwMode="auto">
          <a:xfrm>
            <a:off x="-551882" y="3937636"/>
            <a:ext cx="1873995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Tracking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>
                <a:solidFill>
                  <a:srgbClr val="000000"/>
                </a:solidFill>
              </a:rPr>
              <a:t>a</a:t>
            </a:r>
            <a:r>
              <a:rPr lang="en-US" altLang="fr-FR" sz="2000" b="1" dirty="0" smtClean="0">
                <a:solidFill>
                  <a:srgbClr val="000000"/>
                </a:solidFill>
              </a:rPr>
              <a:t>nd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Tracing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3" name="Rectangle 8"/>
          <p:cNvSpPr>
            <a:spLocks noChangeArrowheads="1"/>
          </p:cNvSpPr>
          <p:nvPr/>
        </p:nvSpPr>
        <p:spPr bwMode="auto">
          <a:xfrm>
            <a:off x="-633414" y="1628775"/>
            <a:ext cx="2037061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Income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receiving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tax benefits</a:t>
            </a: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5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>
                <a:solidFill>
                  <a:srgbClr val="4E3A0E"/>
                </a:solidFill>
                <a:sym typeface="Futura Book" charset="0"/>
              </a:rPr>
              <a:t>Innovation Income Deduction </a:t>
            </a:r>
            <a:endParaRPr lang="en-US" altLang="nl-BE" sz="2400">
              <a:solidFill>
                <a:srgbClr val="4E3A0E"/>
              </a:solidFill>
              <a:sym typeface="Futura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16095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237086" y="2276872"/>
            <a:ext cx="6672758" cy="2399627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endParaRPr lang="fr-FR" sz="2000" dirty="0" smtClean="0">
              <a:solidFill>
                <a:prstClr val="white"/>
              </a:solidFill>
            </a:endParaRP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 smtClean="0">
                <a:solidFill>
                  <a:prstClr val="white"/>
                </a:solidFill>
              </a:rPr>
              <a:t>- IP </a:t>
            </a:r>
            <a:r>
              <a:rPr lang="fr-FR" sz="2000" dirty="0" err="1" smtClean="0">
                <a:solidFill>
                  <a:prstClr val="white"/>
                </a:solidFill>
              </a:rPr>
              <a:t>rights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owned</a:t>
            </a:r>
            <a:r>
              <a:rPr lang="fr-FR" sz="2000" dirty="0" smtClean="0">
                <a:solidFill>
                  <a:prstClr val="white"/>
                </a:solidFill>
              </a:rPr>
              <a:t> as </a:t>
            </a:r>
            <a:r>
              <a:rPr lang="fr-FR" sz="2000" dirty="0" err="1" smtClean="0">
                <a:solidFill>
                  <a:prstClr val="white"/>
                </a:solidFill>
              </a:rPr>
              <a:t>owner</a:t>
            </a:r>
            <a:r>
              <a:rPr lang="fr-FR" sz="2000" dirty="0" smtClean="0">
                <a:solidFill>
                  <a:prstClr val="white"/>
                </a:solidFill>
              </a:rPr>
              <a:t>, </a:t>
            </a:r>
            <a:r>
              <a:rPr lang="fr-FR" sz="2000" dirty="0" err="1" smtClean="0">
                <a:solidFill>
                  <a:prstClr val="white"/>
                </a:solidFill>
              </a:rPr>
              <a:t>co-owner</a:t>
            </a:r>
            <a:r>
              <a:rPr lang="fr-FR" sz="2000" dirty="0" smtClean="0">
                <a:solidFill>
                  <a:prstClr val="white"/>
                </a:solidFill>
              </a:rPr>
              <a:t>, </a:t>
            </a:r>
            <a:r>
              <a:rPr lang="fr-FR" sz="2000" dirty="0" err="1" smtClean="0">
                <a:solidFill>
                  <a:prstClr val="white"/>
                </a:solidFill>
              </a:rPr>
              <a:t>usufruct</a:t>
            </a:r>
            <a:r>
              <a:rPr lang="fr-FR" sz="2000" dirty="0" smtClean="0">
                <a:solidFill>
                  <a:prstClr val="white"/>
                </a:solidFill>
              </a:rPr>
              <a:t> or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 smtClean="0">
                <a:solidFill>
                  <a:prstClr val="white"/>
                </a:solidFill>
              </a:rPr>
              <a:t>  </a:t>
            </a:r>
            <a:r>
              <a:rPr lang="fr-FR" sz="2000" dirty="0" err="1" smtClean="0">
                <a:solidFill>
                  <a:prstClr val="white"/>
                </a:solidFill>
              </a:rPr>
              <a:t>rights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holder</a:t>
            </a:r>
            <a:endParaRPr lang="fr-FR" sz="2000" dirty="0" smtClean="0">
              <a:solidFill>
                <a:prstClr val="white"/>
              </a:solidFill>
            </a:endParaRP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 smtClean="0">
                <a:solidFill>
                  <a:prstClr val="white"/>
                </a:solidFill>
              </a:rPr>
              <a:t>- Self-</a:t>
            </a:r>
            <a:r>
              <a:rPr lang="fr-FR" sz="2000" dirty="0" err="1" smtClean="0">
                <a:solidFill>
                  <a:prstClr val="white"/>
                </a:solidFill>
              </a:rPr>
              <a:t>developement</a:t>
            </a:r>
            <a:r>
              <a:rPr lang="fr-FR" sz="2000" dirty="0" smtClean="0">
                <a:solidFill>
                  <a:prstClr val="white"/>
                </a:solidFill>
              </a:rPr>
              <a:t> or </a:t>
            </a:r>
            <a:r>
              <a:rPr lang="fr-FR" sz="2000" dirty="0" err="1" smtClean="0">
                <a:solidFill>
                  <a:prstClr val="white"/>
                </a:solidFill>
              </a:rPr>
              <a:t>improvement</a:t>
            </a:r>
            <a:r>
              <a:rPr lang="fr-FR" sz="2000" dirty="0" smtClean="0">
                <a:solidFill>
                  <a:prstClr val="white"/>
                </a:solidFill>
              </a:rPr>
              <a:t> of </a:t>
            </a:r>
            <a:r>
              <a:rPr lang="fr-FR" sz="2000" dirty="0" err="1" smtClean="0">
                <a:solidFill>
                  <a:prstClr val="white"/>
                </a:solidFill>
              </a:rPr>
              <a:t>acquired</a:t>
            </a:r>
            <a:r>
              <a:rPr lang="fr-FR" sz="2000" dirty="0" smtClean="0">
                <a:solidFill>
                  <a:prstClr val="white"/>
                </a:solidFill>
              </a:rPr>
              <a:t> IP </a:t>
            </a:r>
            <a:r>
              <a:rPr lang="fr-FR" sz="2000" dirty="0" err="1" smtClean="0">
                <a:solidFill>
                  <a:prstClr val="white"/>
                </a:solidFill>
              </a:rPr>
              <a:t>rights</a:t>
            </a:r>
            <a:endParaRPr lang="fr-FR" sz="2000" dirty="0" smtClean="0">
              <a:solidFill>
                <a:prstClr val="white"/>
              </a:solidFill>
            </a:endParaRP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>
                <a:solidFill>
                  <a:prstClr val="white"/>
                </a:solidFill>
              </a:rPr>
              <a:t> </a:t>
            </a:r>
            <a:r>
              <a:rPr lang="fr-FR" sz="2000" dirty="0" smtClean="0">
                <a:solidFill>
                  <a:prstClr val="white"/>
                </a:solidFill>
              </a:rPr>
              <a:t> (exception: </a:t>
            </a:r>
            <a:r>
              <a:rPr lang="fr-FR" sz="2000" dirty="0" err="1" smtClean="0">
                <a:solidFill>
                  <a:prstClr val="white"/>
                </a:solidFill>
              </a:rPr>
              <a:t>copyrighted</a:t>
            </a:r>
            <a:r>
              <a:rPr lang="fr-FR" sz="2000" dirty="0" smtClean="0">
                <a:solidFill>
                  <a:prstClr val="white"/>
                </a:solidFill>
              </a:rPr>
              <a:t> software)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 smtClean="0">
                <a:solidFill>
                  <a:prstClr val="white"/>
                </a:solidFill>
              </a:rPr>
              <a:t>- IP right </a:t>
            </a:r>
            <a:r>
              <a:rPr lang="fr-FR" sz="2000" dirty="0" err="1" smtClean="0">
                <a:solidFill>
                  <a:prstClr val="white"/>
                </a:solidFill>
              </a:rPr>
              <a:t>obtained</a:t>
            </a:r>
            <a:r>
              <a:rPr lang="fr-FR" sz="2000" dirty="0" smtClean="0">
                <a:solidFill>
                  <a:prstClr val="white"/>
                </a:solidFill>
              </a:rPr>
              <a:t> in </a:t>
            </a:r>
            <a:r>
              <a:rPr lang="fr-FR" sz="2000" dirty="0" err="1" smtClean="0">
                <a:solidFill>
                  <a:prstClr val="white"/>
                </a:solidFill>
              </a:rPr>
              <a:t>any</a:t>
            </a:r>
            <a:r>
              <a:rPr lang="fr-FR" sz="2000" dirty="0" smtClean="0">
                <a:solidFill>
                  <a:prstClr val="white"/>
                </a:solidFill>
              </a:rPr>
              <a:t> juridiction</a:t>
            </a:r>
          </a:p>
          <a:p>
            <a:pPr marL="800100" lvl="1" indent="-34290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lang="fr-FR" sz="2000" dirty="0" smtClean="0">
              <a:solidFill>
                <a:prstClr val="white"/>
              </a:solidFill>
            </a:endParaRPr>
          </a:p>
        </p:txBody>
      </p:sp>
      <p:sp>
        <p:nvSpPr>
          <p:cNvPr id="204803" name="AutoShape 3"/>
          <p:cNvSpPr>
            <a:spLocks noChangeArrowheads="1"/>
          </p:cNvSpPr>
          <p:nvPr/>
        </p:nvSpPr>
        <p:spPr bwMode="auto">
          <a:xfrm>
            <a:off x="3301999" y="1740044"/>
            <a:ext cx="5447507" cy="4208473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 dirty="0">
              <a:solidFill>
                <a:srgbClr val="000000"/>
              </a:solidFill>
            </a:endParaRPr>
          </a:p>
        </p:txBody>
      </p:sp>
      <p:sp>
        <p:nvSpPr>
          <p:cNvPr id="204804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4805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0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204812" name="Rectangle 8"/>
          <p:cNvSpPr>
            <a:spLocks noChangeArrowheads="1"/>
          </p:cNvSpPr>
          <p:nvPr/>
        </p:nvSpPr>
        <p:spPr bwMode="auto">
          <a:xfrm>
            <a:off x="-540769" y="2500171"/>
            <a:ext cx="1873995" cy="2176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Highlights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IP Rights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5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>
                <a:solidFill>
                  <a:srgbClr val="4E3A0E"/>
                </a:solidFill>
                <a:sym typeface="Futura Book" charset="0"/>
              </a:rPr>
              <a:t>Innovation Income Deduction </a:t>
            </a:r>
            <a:endParaRPr lang="en-US" altLang="nl-BE" sz="2400">
              <a:solidFill>
                <a:srgbClr val="4E3A0E"/>
              </a:solidFill>
              <a:sym typeface="Futura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37655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237086" y="2060848"/>
            <a:ext cx="6512420" cy="3528392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 smtClean="0">
                <a:solidFill>
                  <a:prstClr val="white"/>
                </a:solidFill>
              </a:rPr>
              <a:t>-  IID applicable as of patent </a:t>
            </a:r>
            <a:r>
              <a:rPr lang="fr-FR" sz="2000" dirty="0" err="1" smtClean="0">
                <a:solidFill>
                  <a:prstClr val="white"/>
                </a:solidFill>
              </a:rPr>
              <a:t>request</a:t>
            </a:r>
            <a:endParaRPr lang="fr-FR" sz="2000" dirty="0" smtClean="0">
              <a:solidFill>
                <a:prstClr val="white"/>
              </a:solidFill>
            </a:endParaRP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 smtClean="0">
                <a:solidFill>
                  <a:prstClr val="white"/>
                </a:solidFill>
              </a:rPr>
              <a:t>-  IID applicable to </a:t>
            </a:r>
            <a:r>
              <a:rPr lang="fr-FR" sz="2000" dirty="0" err="1" smtClean="0">
                <a:solidFill>
                  <a:prstClr val="white"/>
                </a:solidFill>
              </a:rPr>
              <a:t>income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which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is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included</a:t>
            </a:r>
            <a:r>
              <a:rPr lang="fr-FR" sz="2000" dirty="0" smtClean="0">
                <a:solidFill>
                  <a:prstClr val="white"/>
                </a:solidFill>
              </a:rPr>
              <a:t> in the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>
                <a:solidFill>
                  <a:prstClr val="white"/>
                </a:solidFill>
              </a:rPr>
              <a:t> </a:t>
            </a:r>
            <a:r>
              <a:rPr lang="fr-FR" sz="2000" dirty="0" smtClean="0">
                <a:solidFill>
                  <a:prstClr val="white"/>
                </a:solidFill>
              </a:rPr>
              <a:t>   </a:t>
            </a:r>
            <a:r>
              <a:rPr lang="fr-FR" sz="2000" dirty="0" err="1" smtClean="0">
                <a:solidFill>
                  <a:prstClr val="white"/>
                </a:solidFill>
              </a:rPr>
              <a:t>Belgian</a:t>
            </a:r>
            <a:r>
              <a:rPr lang="fr-FR" sz="2000" dirty="0" smtClean="0">
                <a:solidFill>
                  <a:prstClr val="white"/>
                </a:solidFill>
              </a:rPr>
              <a:t> taxable base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 smtClean="0">
                <a:solidFill>
                  <a:prstClr val="white"/>
                </a:solidFill>
              </a:rPr>
              <a:t>    (Not: </a:t>
            </a:r>
            <a:r>
              <a:rPr lang="fr-FR" sz="2000" dirty="0" err="1" smtClean="0">
                <a:solidFill>
                  <a:prstClr val="white"/>
                </a:solidFill>
              </a:rPr>
              <a:t>income</a:t>
            </a:r>
            <a:r>
              <a:rPr lang="fr-FR" sz="2000" dirty="0" smtClean="0">
                <a:solidFill>
                  <a:prstClr val="white"/>
                </a:solidFill>
              </a:rPr>
              <a:t> in </a:t>
            </a:r>
            <a:r>
              <a:rPr lang="fr-FR" sz="2000" dirty="0" err="1" smtClean="0">
                <a:solidFill>
                  <a:prstClr val="white"/>
                </a:solidFill>
              </a:rPr>
              <a:t>tax</a:t>
            </a:r>
            <a:r>
              <a:rPr lang="fr-FR" sz="2000" dirty="0" smtClean="0">
                <a:solidFill>
                  <a:prstClr val="white"/>
                </a:solidFill>
              </a:rPr>
              <a:t> base of </a:t>
            </a:r>
            <a:r>
              <a:rPr lang="fr-FR" sz="2000" dirty="0" err="1" smtClean="0">
                <a:solidFill>
                  <a:prstClr val="white"/>
                </a:solidFill>
              </a:rPr>
              <a:t>foreign</a:t>
            </a:r>
            <a:r>
              <a:rPr lang="fr-FR" sz="2000" dirty="0" smtClean="0">
                <a:solidFill>
                  <a:prstClr val="white"/>
                </a:solidFill>
              </a:rPr>
              <a:t> PE)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 smtClean="0">
                <a:solidFill>
                  <a:prstClr val="white"/>
                </a:solidFill>
              </a:rPr>
              <a:t>-  </a:t>
            </a:r>
            <a:r>
              <a:rPr lang="fr-FR" sz="2000" dirty="0" err="1" smtClean="0">
                <a:solidFill>
                  <a:prstClr val="white"/>
                </a:solidFill>
              </a:rPr>
              <a:t>Any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excess</a:t>
            </a:r>
            <a:r>
              <a:rPr lang="fr-FR" sz="2000" dirty="0" smtClean="0">
                <a:solidFill>
                  <a:prstClr val="white"/>
                </a:solidFill>
              </a:rPr>
              <a:t> IID </a:t>
            </a:r>
            <a:r>
              <a:rPr lang="fr-FR" sz="2000" dirty="0" err="1" smtClean="0">
                <a:solidFill>
                  <a:prstClr val="white"/>
                </a:solidFill>
              </a:rPr>
              <a:t>can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be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carried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forward</a:t>
            </a:r>
            <a:endParaRPr lang="fr-FR" sz="2000" dirty="0" smtClean="0">
              <a:solidFill>
                <a:prstClr val="white"/>
              </a:solidFill>
            </a:endParaRP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 smtClean="0">
                <a:solidFill>
                  <a:prstClr val="white"/>
                </a:solidFill>
              </a:rPr>
              <a:t>-  No R&amp;D center </a:t>
            </a:r>
            <a:r>
              <a:rPr lang="fr-FR" sz="2000" dirty="0" err="1" smtClean="0">
                <a:solidFill>
                  <a:prstClr val="white"/>
                </a:solidFill>
              </a:rPr>
              <a:t>requirement</a:t>
            </a:r>
            <a:r>
              <a:rPr lang="fr-FR" sz="2000" dirty="0" smtClean="0">
                <a:solidFill>
                  <a:prstClr val="white"/>
                </a:solidFill>
              </a:rPr>
              <a:t>, but obligation of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>
                <a:solidFill>
                  <a:prstClr val="white"/>
                </a:solidFill>
              </a:rPr>
              <a:t> </a:t>
            </a:r>
            <a:r>
              <a:rPr lang="fr-FR" sz="2000" dirty="0" smtClean="0">
                <a:solidFill>
                  <a:prstClr val="white"/>
                </a:solidFill>
              </a:rPr>
              <a:t>   documentation (+ Transfer </a:t>
            </a:r>
            <a:r>
              <a:rPr lang="fr-FR" sz="2000" dirty="0" err="1" smtClean="0">
                <a:solidFill>
                  <a:prstClr val="white"/>
                </a:solidFill>
              </a:rPr>
              <a:t>Pricing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considerations</a:t>
            </a:r>
            <a:r>
              <a:rPr lang="fr-FR" sz="2000" dirty="0" smtClean="0">
                <a:solidFill>
                  <a:prstClr val="white"/>
                </a:solidFill>
              </a:rPr>
              <a:t>)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defRPr/>
            </a:pPr>
            <a:r>
              <a:rPr lang="fr-FR" sz="2000" dirty="0" smtClean="0">
                <a:solidFill>
                  <a:prstClr val="white"/>
                </a:solidFill>
              </a:rPr>
              <a:t>-  </a:t>
            </a:r>
            <a:r>
              <a:rPr lang="fr-FR" sz="2000" dirty="0" err="1" smtClean="0">
                <a:solidFill>
                  <a:prstClr val="white"/>
                </a:solidFill>
              </a:rPr>
              <a:t>Combination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with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other</a:t>
            </a:r>
            <a:r>
              <a:rPr lang="fr-FR" sz="2000" dirty="0" smtClean="0">
                <a:solidFill>
                  <a:prstClr val="white"/>
                </a:solidFill>
              </a:rPr>
              <a:t> R&amp;D </a:t>
            </a:r>
            <a:r>
              <a:rPr lang="fr-FR" sz="2000" dirty="0" err="1" smtClean="0">
                <a:solidFill>
                  <a:prstClr val="white"/>
                </a:solidFill>
              </a:rPr>
              <a:t>tax</a:t>
            </a:r>
            <a:r>
              <a:rPr lang="fr-FR" sz="2000" dirty="0" smtClean="0">
                <a:solidFill>
                  <a:prstClr val="white"/>
                </a:solidFill>
              </a:rPr>
              <a:t> </a:t>
            </a:r>
            <a:r>
              <a:rPr lang="fr-FR" sz="2000" dirty="0" err="1" smtClean="0">
                <a:solidFill>
                  <a:prstClr val="white"/>
                </a:solidFill>
              </a:rPr>
              <a:t>incentives</a:t>
            </a:r>
            <a:endParaRPr lang="fr-FR" sz="2000" dirty="0" smtClean="0">
              <a:solidFill>
                <a:prstClr val="white"/>
              </a:solidFill>
            </a:endParaRPr>
          </a:p>
        </p:txBody>
      </p:sp>
      <p:sp>
        <p:nvSpPr>
          <p:cNvPr id="204803" name="AutoShape 3"/>
          <p:cNvSpPr>
            <a:spLocks noChangeArrowheads="1"/>
          </p:cNvSpPr>
          <p:nvPr/>
        </p:nvSpPr>
        <p:spPr bwMode="auto">
          <a:xfrm>
            <a:off x="2618581" y="1844824"/>
            <a:ext cx="5447507" cy="4208473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 dirty="0">
              <a:solidFill>
                <a:srgbClr val="000000"/>
              </a:solidFill>
            </a:endParaRPr>
          </a:p>
        </p:txBody>
      </p:sp>
      <p:sp>
        <p:nvSpPr>
          <p:cNvPr id="204804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4805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0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204812" name="Rectangle 8"/>
          <p:cNvSpPr>
            <a:spLocks noChangeArrowheads="1"/>
          </p:cNvSpPr>
          <p:nvPr/>
        </p:nvSpPr>
        <p:spPr bwMode="auto">
          <a:xfrm>
            <a:off x="-540769" y="2500171"/>
            <a:ext cx="1873995" cy="2176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Highlights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Innovation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Income Deduction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 smtClean="0">
                <a:solidFill>
                  <a:srgbClr val="000000"/>
                </a:solidFill>
              </a:rPr>
              <a:t>(IID)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 dirty="0">
              <a:solidFill>
                <a:srgbClr val="000000"/>
              </a:solidFill>
            </a:endParaRPr>
          </a:p>
        </p:txBody>
      </p:sp>
      <p:sp>
        <p:nvSpPr>
          <p:cNvPr id="204815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>
                <a:solidFill>
                  <a:srgbClr val="4E3A0E"/>
                </a:solidFill>
                <a:sym typeface="Futura Book" charset="0"/>
              </a:rPr>
              <a:t>Innovation Income Deduction </a:t>
            </a:r>
            <a:endParaRPr lang="en-US" altLang="nl-BE" sz="2400">
              <a:solidFill>
                <a:srgbClr val="4E3A0E"/>
              </a:solidFill>
              <a:sym typeface="Futura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54082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243969" y="1700808"/>
            <a:ext cx="8713788" cy="4392613"/>
          </a:xfrm>
          <a:prstGeom prst="roundRect">
            <a:avLst>
              <a:gd name="adj" fmla="val 4259"/>
            </a:avLst>
          </a:prstGeom>
          <a:solidFill>
            <a:schemeClr val="accent1">
              <a:alpha val="52156"/>
            </a:schemeClr>
          </a:solidFill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</p:spPr>
        <p:txBody>
          <a:bodyPr lIns="64161" tIns="32076" rIns="64161" bIns="32076"/>
          <a:lstStyle/>
          <a:p>
            <a:pPr defTabSz="639763" eaLnBrk="1" hangingPunct="1">
              <a:spcBef>
                <a:spcPct val="50000"/>
              </a:spcBef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285750" indent="-285750" defTabSz="639763"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Revenus 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bruts de brevets:                                                                          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  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EUR 400.000</a:t>
            </a:r>
          </a:p>
          <a:p>
            <a:pPr defTabSz="639763" eaLnBrk="1" hangingPunct="1">
              <a:spcBef>
                <a:spcPct val="50000"/>
              </a:spcBef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  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Dépenses qualifiantes (= dépenses totales R&amp;D)                                            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EUR 100.000</a:t>
            </a:r>
          </a:p>
          <a:p>
            <a:pPr defTabSz="639763" eaLnBrk="1" hangingPunct="1">
              <a:spcBef>
                <a:spcPct val="50000"/>
              </a:spcBef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Revenus nets de brevets:   400.000 -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100.000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=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                                            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EUR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300.000</a:t>
            </a: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Limite NEXUS :  Numérateur :          EUR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100.000</a:t>
            </a: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defTabSz="639763" eaLnBrk="1" hangingPunct="1">
              <a:spcBef>
                <a:spcPct val="50000"/>
              </a:spcBef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                             Dénominateur:      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EUR 100.000</a:t>
            </a: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Revenus d’innovation à prendre en considération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:  300.000 x 100/100 =          EUR 300.000                                     </a:t>
            </a: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Déduction pour revenus d’innovation :                      EUR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300.000  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x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85%   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=   EUR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255.000</a:t>
            </a: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Revenus imposables:       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                     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         EUR 400.000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–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255.000 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=    EUR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145.000</a:t>
            </a: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Impôt des Sociétés:                                              EUR 145.000 x 33,99%  =      EUR  49.285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</a:t>
            </a: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defTabSz="639763" eaLnBrk="1" hangingPunct="1">
              <a:spcBef>
                <a:spcPct val="50000"/>
              </a:spcBef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defTabSz="639763" eaLnBrk="1" hangingPunct="1">
              <a:spcBef>
                <a:spcPct val="50000"/>
              </a:spcBef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defTabSz="639763" eaLnBrk="1" hangingPunct="1">
              <a:spcBef>
                <a:spcPct val="50000"/>
              </a:spcBef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defTabSz="639763" eaLnBrk="1" hangingPunct="1">
              <a:spcBef>
                <a:spcPct val="50000"/>
              </a:spcBef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   </a:t>
            </a: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i="1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i="1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i="1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i="1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sz="1600" i="1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</p:txBody>
      </p:sp>
      <p:sp>
        <p:nvSpPr>
          <p:cNvPr id="52227" name="Rectangle 4"/>
          <p:cNvSpPr>
            <a:spLocks noGrp="1" noChangeArrowheads="1"/>
          </p:cNvSpPr>
          <p:nvPr>
            <p:ph type="title"/>
          </p:nvPr>
        </p:nvSpPr>
        <p:spPr>
          <a:xfrm>
            <a:off x="278641" y="824508"/>
            <a:ext cx="8858250" cy="876300"/>
          </a:xfrm>
          <a:noFill/>
        </p:spPr>
        <p:txBody>
          <a:bodyPr lIns="96237" tIns="0" rIns="28504" bIns="0"/>
          <a:lstStyle/>
          <a:p>
            <a:r>
              <a:rPr lang="fr-BE" altLang="fr-FR" sz="2800" b="1" dirty="0" smtClean="0">
                <a:latin typeface="Futura Book" charset="0"/>
                <a:sym typeface="Futura Book" charset="0"/>
              </a:rPr>
              <a:t>1/ </a:t>
            </a:r>
            <a:r>
              <a:rPr lang="fr-BE" altLang="fr-FR" sz="2400" b="1" dirty="0" smtClean="0">
                <a:latin typeface="Futura Book" charset="0"/>
                <a:sym typeface="Futura Book" charset="0"/>
              </a:rPr>
              <a:t>Déduction pour revenus d’innovation: exemple</a:t>
            </a:r>
          </a:p>
        </p:txBody>
      </p:sp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2705100" y="3054350"/>
            <a:ext cx="586740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161" bIns="0" anchor="ctr"/>
          <a:lstStyle>
            <a:lvl1pPr marL="588963" indent="-157163" defTabSz="63976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63976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63976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63976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63976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639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639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639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639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endParaRPr lang="fr-FR" altLang="fr-FR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755650" y="44450"/>
            <a:ext cx="1081088" cy="646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BE" altLang="nl-BE" sz="1200" smtClean="0">
                <a:solidFill>
                  <a:srgbClr val="000000"/>
                </a:solidFill>
              </a:rPr>
              <a:t>Federal</a:t>
            </a:r>
            <a:br>
              <a:rPr lang="nl-BE" altLang="nl-BE" sz="1200" smtClean="0">
                <a:solidFill>
                  <a:srgbClr val="000000"/>
                </a:solidFill>
              </a:rPr>
            </a:br>
            <a:r>
              <a:rPr lang="nl-BE" altLang="nl-BE" sz="1200" smtClean="0">
                <a:solidFill>
                  <a:srgbClr val="000000"/>
                </a:solidFill>
              </a:rPr>
              <a:t>Public Service</a:t>
            </a:r>
            <a:br>
              <a:rPr lang="nl-BE" altLang="nl-BE" sz="1200" smtClean="0">
                <a:solidFill>
                  <a:srgbClr val="000000"/>
                </a:solidFill>
              </a:rPr>
            </a:br>
            <a:r>
              <a:rPr lang="nl-BE" altLang="nl-BE" sz="1200" smtClean="0">
                <a:solidFill>
                  <a:srgbClr val="000000"/>
                </a:solidFill>
              </a:rPr>
              <a:t>Finance</a:t>
            </a:r>
            <a:endParaRPr lang="nl-NL" altLang="nl-BE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11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243969" y="1700808"/>
            <a:ext cx="8713788" cy="4392613"/>
          </a:xfrm>
          <a:prstGeom prst="roundRect">
            <a:avLst>
              <a:gd name="adj" fmla="val 4259"/>
            </a:avLst>
          </a:prstGeom>
          <a:solidFill>
            <a:schemeClr val="accent1">
              <a:alpha val="52156"/>
            </a:schemeClr>
          </a:solidFill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</p:spPr>
        <p:txBody>
          <a:bodyPr lIns="64161" tIns="32076" rIns="64161" bIns="32076"/>
          <a:lstStyle/>
          <a:p>
            <a:pPr marL="285750" indent="-285750" defTabSz="639763"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Revenus 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bruts de brevets:                                                                          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EUR 400.000</a:t>
            </a:r>
          </a:p>
          <a:p>
            <a:pPr defTabSz="639763" eaLnBrk="1" hangingPunct="1">
              <a:spcBef>
                <a:spcPct val="50000"/>
              </a:spcBef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    Dépenses qualifiantes:                                     EUR 100.000</a:t>
            </a:r>
          </a:p>
          <a:p>
            <a:pPr defTabSz="639763" eaLnBrk="1" hangingPunct="1">
              <a:spcBef>
                <a:spcPct val="50000"/>
              </a:spcBef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    Amortissement brevet (en 5 ans):                     EUR   10.000</a:t>
            </a:r>
          </a:p>
          <a:p>
            <a:pPr defTabSz="639763" eaLnBrk="1" hangingPunct="1">
              <a:spcBef>
                <a:spcPct val="50000"/>
              </a:spcBef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    Dépenses R&amp;D entreprise associée:                EUR   40.000</a:t>
            </a: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Dépenses totales PI :                                                                                     -  EUR  150.000</a:t>
            </a: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Revenus nets de brevets:   400.000 -  150.000 :                                               EUR  250.000</a:t>
            </a: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Limite NEXUS :  Numérateur :          EUR 100.000  x  130%  =   EUR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130.000</a:t>
            </a:r>
          </a:p>
          <a:p>
            <a:pPr defTabSz="639763" eaLnBrk="1" hangingPunct="1">
              <a:spcBef>
                <a:spcPct val="50000"/>
              </a:spcBef>
              <a:defRPr/>
            </a:pP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                            Dénominateur:       EUR 150.000                            </a:t>
            </a:r>
          </a:p>
          <a:p>
            <a:pPr defTabSz="639763" eaLnBrk="1" hangingPunct="1">
              <a:spcBef>
                <a:spcPct val="50000"/>
              </a:spcBef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                            Ratio:        130.000 / 150.000 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=  86,7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%</a:t>
            </a: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Revenus d’innovation à prendre en considération :  EUR 250.000 x 86,7%  =   EUR 216.000</a:t>
            </a: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Déduction pour revenus d’innovation :                      EUR 216.000  x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85%   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=   EUR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183.600</a:t>
            </a: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Impôt des Sociétés</a:t>
            </a: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: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400.000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– 183.600   = 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EUR </a:t>
            </a:r>
            <a:r>
              <a:rPr lang="fr-BE" sz="1600" dirty="0" smtClean="0">
                <a:solidFill>
                  <a:srgbClr val="000000"/>
                </a:solidFill>
                <a:latin typeface="Futura Book" charset="0"/>
                <a:sym typeface="Gill Sans" charset="0"/>
              </a:rPr>
              <a:t>216.400   x 33,99% =           EUR  73.418 </a:t>
            </a: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defTabSz="639763" eaLnBrk="1" hangingPunct="1">
              <a:spcBef>
                <a:spcPct val="50000"/>
              </a:spcBef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defTabSz="639763" eaLnBrk="1" hangingPunct="1">
              <a:spcBef>
                <a:spcPct val="50000"/>
              </a:spcBef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defTabSz="639763" eaLnBrk="1" hangingPunct="1">
              <a:spcBef>
                <a:spcPct val="50000"/>
              </a:spcBef>
              <a:defRPr/>
            </a:pPr>
            <a:endParaRPr lang="fr-BE" sz="1600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defTabSz="639763" eaLnBrk="1" hangingPunct="1">
              <a:spcBef>
                <a:spcPct val="50000"/>
              </a:spcBef>
              <a:defRPr/>
            </a:pPr>
            <a:r>
              <a:rPr lang="fr-BE" sz="1600" dirty="0">
                <a:solidFill>
                  <a:srgbClr val="000000"/>
                </a:solidFill>
                <a:latin typeface="Futura Book" charset="0"/>
                <a:sym typeface="Gill Sans" charset="0"/>
              </a:rPr>
              <a:t>   </a:t>
            </a: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i="1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i="1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i="1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i="1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marL="157163" indent="-157163" defTabSz="639763"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fr-BE" sz="1600" i="1" dirty="0">
              <a:solidFill>
                <a:srgbClr val="000000"/>
              </a:solidFill>
              <a:latin typeface="Futura Book" charset="0"/>
              <a:sym typeface="Gill Sans" charset="0"/>
            </a:endParaRPr>
          </a:p>
        </p:txBody>
      </p:sp>
      <p:sp>
        <p:nvSpPr>
          <p:cNvPr id="52227" name="Rectangle 4"/>
          <p:cNvSpPr>
            <a:spLocks noGrp="1" noChangeArrowheads="1"/>
          </p:cNvSpPr>
          <p:nvPr>
            <p:ph type="title"/>
          </p:nvPr>
        </p:nvSpPr>
        <p:spPr>
          <a:xfrm>
            <a:off x="278641" y="824508"/>
            <a:ext cx="8858250" cy="876300"/>
          </a:xfrm>
          <a:noFill/>
        </p:spPr>
        <p:txBody>
          <a:bodyPr lIns="96237" tIns="0" rIns="28504" bIns="0"/>
          <a:lstStyle/>
          <a:p>
            <a:r>
              <a:rPr lang="fr-BE" altLang="fr-FR" sz="2800" b="1" dirty="0" smtClean="0">
                <a:latin typeface="Futura Book" charset="0"/>
                <a:sym typeface="Futura Book" charset="0"/>
              </a:rPr>
              <a:t>1/ </a:t>
            </a:r>
            <a:r>
              <a:rPr lang="fr-BE" altLang="fr-FR" sz="2400" b="1" dirty="0" smtClean="0">
                <a:latin typeface="Futura Book" charset="0"/>
                <a:sym typeface="Futura Book" charset="0"/>
              </a:rPr>
              <a:t>Déduction pour revenus d’innovation: exemple</a:t>
            </a:r>
          </a:p>
        </p:txBody>
      </p:sp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2705100" y="3054350"/>
            <a:ext cx="586740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161" bIns="0" anchor="ctr"/>
          <a:lstStyle>
            <a:lvl1pPr marL="588963" indent="-157163" defTabSz="63976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63976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63976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63976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63976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639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639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639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639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endParaRPr lang="fr-FR" altLang="fr-FR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755650" y="44450"/>
            <a:ext cx="1081088" cy="646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BE" altLang="nl-BE" sz="1200" smtClean="0">
                <a:solidFill>
                  <a:srgbClr val="000000"/>
                </a:solidFill>
              </a:rPr>
              <a:t>Federal</a:t>
            </a:r>
            <a:br>
              <a:rPr lang="nl-BE" altLang="nl-BE" sz="1200" smtClean="0">
                <a:solidFill>
                  <a:srgbClr val="000000"/>
                </a:solidFill>
              </a:rPr>
            </a:br>
            <a:r>
              <a:rPr lang="nl-BE" altLang="nl-BE" sz="1200" smtClean="0">
                <a:solidFill>
                  <a:srgbClr val="000000"/>
                </a:solidFill>
              </a:rPr>
              <a:t>Public Service</a:t>
            </a:r>
            <a:br>
              <a:rPr lang="nl-BE" altLang="nl-BE" sz="1200" smtClean="0">
                <a:solidFill>
                  <a:srgbClr val="000000"/>
                </a:solidFill>
              </a:rPr>
            </a:br>
            <a:r>
              <a:rPr lang="nl-BE" altLang="nl-BE" sz="1200" smtClean="0">
                <a:solidFill>
                  <a:srgbClr val="000000"/>
                </a:solidFill>
              </a:rPr>
              <a:t>Finance</a:t>
            </a:r>
            <a:endParaRPr lang="nl-NL" altLang="nl-BE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21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égende à une bordure 1 15"/>
          <p:cNvSpPr/>
          <p:nvPr/>
        </p:nvSpPr>
        <p:spPr>
          <a:xfrm>
            <a:off x="2411413" y="3656013"/>
            <a:ext cx="6424612" cy="2220912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7875" name="AutoShape 3"/>
          <p:cNvSpPr>
            <a:spLocks noChangeArrowheads="1"/>
          </p:cNvSpPr>
          <p:nvPr/>
        </p:nvSpPr>
        <p:spPr bwMode="auto">
          <a:xfrm>
            <a:off x="369888" y="2112963"/>
            <a:ext cx="7696200" cy="3979862"/>
          </a:xfrm>
          <a:prstGeom prst="roundRect">
            <a:avLst>
              <a:gd name="adj" fmla="val 5491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BE" altLang="nl-BE" sz="1800">
              <a:solidFill>
                <a:srgbClr val="000000"/>
              </a:solidFill>
            </a:endParaRPr>
          </a:p>
        </p:txBody>
      </p:sp>
      <p:sp>
        <p:nvSpPr>
          <p:cNvPr id="207876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BE" altLang="fr-FR" sz="1600" b="1">
              <a:solidFill>
                <a:srgbClr val="FFFFFF"/>
              </a:solidFill>
            </a:endParaRPr>
          </a:p>
        </p:txBody>
      </p:sp>
      <p:pic>
        <p:nvPicPr>
          <p:cNvPr id="207877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78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879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>
                <a:solidFill>
                  <a:srgbClr val="000000"/>
                </a:solidFill>
                <a:latin typeface="Arial" panose="020B0604020202020204" pitchFamily="34" charset="0"/>
              </a:rPr>
              <a:t>FISCAL DEPARTMENT FOR FOREIGN INVESTMENTS</a:t>
            </a:r>
          </a:p>
        </p:txBody>
      </p:sp>
      <p:sp>
        <p:nvSpPr>
          <p:cNvPr id="207880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 dirty="0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11" name="Légende à une bordure 1 15"/>
          <p:cNvSpPr/>
          <p:nvPr/>
        </p:nvSpPr>
        <p:spPr>
          <a:xfrm>
            <a:off x="2411413" y="1404938"/>
            <a:ext cx="6424612" cy="1722437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7882" name="Tekstvak 1"/>
          <p:cNvSpPr txBox="1">
            <a:spLocks noChangeArrowheads="1"/>
          </p:cNvSpPr>
          <p:nvPr/>
        </p:nvSpPr>
        <p:spPr bwMode="auto">
          <a:xfrm>
            <a:off x="2617788" y="1497013"/>
            <a:ext cx="5776912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nl-BE" sz="2000">
                <a:solidFill>
                  <a:srgbClr val="FFFFFF"/>
                </a:solidFill>
              </a:rPr>
              <a:t> 13,5%  (of the investment value)</a:t>
            </a:r>
          </a:p>
          <a:p>
            <a:pPr eaLnBrk="1" hangingPunct="1">
              <a:spcBef>
                <a:spcPct val="0"/>
              </a:spcBef>
              <a:buFont typeface="Courier New" panose="02070309020205020404" pitchFamily="49" charset="0"/>
              <a:buChar char="o"/>
            </a:pPr>
            <a:endParaRPr lang="en-US" altLang="nl-BE" sz="2000">
              <a:solidFill>
                <a:srgbClr val="FFFFFF"/>
              </a:solidFill>
            </a:endParaRPr>
          </a:p>
          <a:p>
            <a:pPr eaLnBrk="1" hangingPunct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nl-BE" sz="2000">
                <a:solidFill>
                  <a:srgbClr val="FFFFFF"/>
                </a:solidFill>
              </a:rPr>
              <a:t> Assets which aim to promote R&amp;D of new  products and advanced technologies environment-friendly</a:t>
            </a:r>
          </a:p>
        </p:txBody>
      </p:sp>
      <p:sp>
        <p:nvSpPr>
          <p:cNvPr id="15" name="Tekstvak 1"/>
          <p:cNvSpPr txBox="1">
            <a:spLocks noChangeArrowheads="1"/>
          </p:cNvSpPr>
          <p:nvPr/>
        </p:nvSpPr>
        <p:spPr bwMode="auto">
          <a:xfrm>
            <a:off x="2617788" y="3643313"/>
            <a:ext cx="583247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endParaRPr lang="en-US" altLang="nl-BE" sz="2000" dirty="0">
              <a:solidFill>
                <a:prstClr val="white"/>
              </a:solidFill>
              <a:latin typeface="Calibri"/>
            </a:endParaRPr>
          </a:p>
          <a:p>
            <a:pPr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n-US" altLang="nl-BE" sz="2000" dirty="0">
                <a:solidFill>
                  <a:prstClr val="white"/>
                </a:solidFill>
                <a:latin typeface="Calibri"/>
              </a:rPr>
              <a:t>Investment of 100.000 €</a:t>
            </a:r>
          </a:p>
          <a:p>
            <a:pPr marL="0" indent="0"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en-US" altLang="nl-BE" sz="2000" dirty="0">
                <a:solidFill>
                  <a:prstClr val="white"/>
                </a:solidFill>
                <a:latin typeface="Calibri"/>
              </a:rPr>
              <a:t>     Tax credit =  100.000 x 13,5% x 33,99%  =  4.588 €</a:t>
            </a:r>
          </a:p>
          <a:p>
            <a:pPr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endParaRPr lang="en-US" altLang="nl-BE" sz="2000" dirty="0">
              <a:solidFill>
                <a:prstClr val="white"/>
              </a:solidFill>
              <a:latin typeface="Calibri"/>
            </a:endParaRPr>
          </a:p>
          <a:p>
            <a:pPr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n-US" altLang="nl-BE" sz="2000" dirty="0">
                <a:solidFill>
                  <a:prstClr val="white"/>
                </a:solidFill>
                <a:latin typeface="Calibri"/>
              </a:rPr>
              <a:t>In case of insufficient profits, the part not used  after 5 years is refunded</a:t>
            </a:r>
          </a:p>
          <a:p>
            <a:pPr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endParaRPr lang="en-US" altLang="nl-BE" sz="2000" dirty="0">
              <a:solidFill>
                <a:prstClr val="white"/>
              </a:solidFill>
              <a:latin typeface="Calibri"/>
            </a:endParaRPr>
          </a:p>
          <a:p>
            <a:pPr marL="0" indent="0" eaLnBrk="1" hangingPunct="1">
              <a:spcBef>
                <a:spcPct val="0"/>
              </a:spcBef>
              <a:buFont typeface="Arial" pitchFamily="34" charset="0"/>
              <a:buNone/>
              <a:defRPr/>
            </a:pPr>
            <a:endParaRPr lang="en-US" altLang="nl-BE" sz="2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7884" name="Rectangle 8"/>
          <p:cNvSpPr>
            <a:spLocks noChangeArrowheads="1"/>
          </p:cNvSpPr>
          <p:nvPr/>
        </p:nvSpPr>
        <p:spPr bwMode="auto">
          <a:xfrm>
            <a:off x="-495300" y="4138613"/>
            <a:ext cx="1730375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>
                <a:solidFill>
                  <a:srgbClr val="000000"/>
                </a:solidFill>
              </a:rPr>
              <a:t>Advantage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2000" b="1">
              <a:solidFill>
                <a:srgbClr val="000000"/>
              </a:solidFill>
            </a:endParaRPr>
          </a:p>
        </p:txBody>
      </p:sp>
      <p:sp>
        <p:nvSpPr>
          <p:cNvPr id="207885" name="Rectangle 8"/>
          <p:cNvSpPr>
            <a:spLocks noChangeArrowheads="1"/>
          </p:cNvSpPr>
          <p:nvPr/>
        </p:nvSpPr>
        <p:spPr bwMode="auto">
          <a:xfrm>
            <a:off x="-633413" y="1509713"/>
            <a:ext cx="1730376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>
                <a:solidFill>
                  <a:srgbClr val="000000"/>
                </a:solidFill>
              </a:rPr>
              <a:t>What</a:t>
            </a:r>
          </a:p>
        </p:txBody>
      </p:sp>
      <p:sp>
        <p:nvSpPr>
          <p:cNvPr id="207886" name="Rectangle 8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 dirty="0">
                <a:solidFill>
                  <a:srgbClr val="4E3A0E"/>
                </a:solidFill>
                <a:sym typeface="Futura Book" charset="0"/>
              </a:rPr>
              <a:t>R&amp;D Tax Credit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égende à une bordure 1 15"/>
          <p:cNvSpPr/>
          <p:nvPr/>
        </p:nvSpPr>
        <p:spPr>
          <a:xfrm>
            <a:off x="2411413" y="1404938"/>
            <a:ext cx="6424612" cy="4529137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2700338" y="3068638"/>
            <a:ext cx="5867400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/>
          <a:p>
            <a:pPr marL="592138" indent="-160338" algn="ctr" defTabSz="642938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itchFamily="2" charset="2"/>
              <a:buNone/>
            </a:pPr>
            <a:endParaRPr lang="fr-FR" altLang="nl-BE" sz="2400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33796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323850" y="2913063"/>
            <a:ext cx="172878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Deductible part</a:t>
            </a:r>
          </a:p>
        </p:txBody>
      </p:sp>
      <p:sp>
        <p:nvSpPr>
          <p:cNvPr id="30728" name="Tekstvak 1"/>
          <p:cNvSpPr txBox="1">
            <a:spLocks noChangeArrowheads="1"/>
          </p:cNvSpPr>
          <p:nvPr/>
        </p:nvSpPr>
        <p:spPr bwMode="auto">
          <a:xfrm>
            <a:off x="2617788" y="1497013"/>
            <a:ext cx="5776912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All companies:</a:t>
            </a:r>
          </a:p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US" altLang="nl-BE" sz="2000" dirty="0" smtClean="0">
              <a:solidFill>
                <a:prstClr val="white"/>
              </a:solidFill>
              <a:latin typeface="Calibri"/>
            </a:endParaRP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 13.5% for 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patents , 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energy efficient investments, 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environmental friendly investments for research and development and smoke exhaust 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aeration systems in the hotel and catering industry,</a:t>
            </a: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 3% for investments encouraging the reuse of packaging materials for beverages and industrial products</a:t>
            </a:r>
          </a:p>
        </p:txBody>
      </p:sp>
      <p:sp>
        <p:nvSpPr>
          <p:cNvPr id="33801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prstClr val="black"/>
                </a:solidFill>
              </a:rPr>
              <a:t>Research – Development - Innovation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11560" y="819582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 err="1" smtClean="0"/>
              <a:t>Investment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Deduction</a:t>
            </a:r>
            <a:endParaRPr lang="fr-BE" sz="2400" b="1" dirty="0"/>
          </a:p>
        </p:txBody>
      </p:sp>
    </p:spTree>
    <p:extLst>
      <p:ext uri="{BB962C8B-B14F-4D97-AF65-F5344CB8AC3E}">
        <p14:creationId xmlns:p14="http://schemas.microsoft.com/office/powerpoint/2010/main" val="546808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égende à une bordure 1 15"/>
          <p:cNvSpPr/>
          <p:nvPr/>
        </p:nvSpPr>
        <p:spPr>
          <a:xfrm>
            <a:off x="1892299" y="1575628"/>
            <a:ext cx="7088187" cy="4313998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2700338" y="3068638"/>
            <a:ext cx="5867400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/>
          <a:p>
            <a:pPr marL="592138" indent="-160338" algn="ctr" defTabSz="642938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itchFamily="2" charset="2"/>
              <a:buNone/>
            </a:pPr>
            <a:endParaRPr lang="fr-FR" altLang="nl-BE" sz="2400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34820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468313" y="2487613"/>
            <a:ext cx="172878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Deductible part</a:t>
            </a:r>
          </a:p>
        </p:txBody>
      </p:sp>
      <p:sp>
        <p:nvSpPr>
          <p:cNvPr id="30728" name="Tekstvak 1"/>
          <p:cNvSpPr txBox="1">
            <a:spLocks noChangeArrowheads="1"/>
          </p:cNvSpPr>
          <p:nvPr/>
        </p:nvSpPr>
        <p:spPr bwMode="auto">
          <a:xfrm>
            <a:off x="1804987" y="1844824"/>
            <a:ext cx="7088188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SME Companies (Art. 15 of the Belgian CC):</a:t>
            </a:r>
          </a:p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US" altLang="nl-BE" sz="2000" dirty="0" smtClean="0">
              <a:solidFill>
                <a:prstClr val="white"/>
              </a:solidFill>
              <a:latin typeface="Calibri"/>
            </a:endParaRP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20.5% for investments in security</a:t>
            </a: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13,5% for investments in digital fixed assets  (invoicing, payment- and </a:t>
            </a: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security systems</a:t>
            </a: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)</a:t>
            </a: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8 % for 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other investments directly related to the actual economic activity of the company(only applicable if the company irrevocably waived the notional interest deduction), 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investments encouraging the reuse of packaging materials for beverages and industrial products</a:t>
            </a:r>
          </a:p>
          <a:p>
            <a:pPr marL="914400" lvl="2" indent="0" eaLnBrk="1" hangingPunct="1">
              <a:spcBef>
                <a:spcPct val="0"/>
              </a:spcBef>
              <a:buFont typeface="Arial" pitchFamily="34" charset="0"/>
              <a:buNone/>
              <a:defRPr/>
            </a:pPr>
            <a:endParaRPr lang="en-US" altLang="nl-BE" sz="200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825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prstClr val="black"/>
                </a:solidFill>
              </a:rPr>
              <a:t>Research – Development - Innovation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83568" y="836712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 err="1" smtClean="0"/>
              <a:t>Investment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Deduction</a:t>
            </a:r>
            <a:endParaRPr lang="fr-BE" sz="2400" b="1" dirty="0"/>
          </a:p>
        </p:txBody>
      </p:sp>
    </p:spTree>
    <p:extLst>
      <p:ext uri="{BB962C8B-B14F-4D97-AF65-F5344CB8AC3E}">
        <p14:creationId xmlns:p14="http://schemas.microsoft.com/office/powerpoint/2010/main" val="190554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égende à une bordure 1 15"/>
          <p:cNvSpPr/>
          <p:nvPr/>
        </p:nvSpPr>
        <p:spPr>
          <a:xfrm>
            <a:off x="3080086" y="1277799"/>
            <a:ext cx="5935662" cy="4827588"/>
          </a:xfrm>
          <a:prstGeom prst="accentCallout1">
            <a:avLst>
              <a:gd name="adj1" fmla="val 50184"/>
              <a:gd name="adj2" fmla="val -10069"/>
              <a:gd name="adj3" fmla="val 50208"/>
              <a:gd name="adj4" fmla="val -20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2700338" y="3068638"/>
            <a:ext cx="5867400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/>
          <a:p>
            <a:pPr marL="592138" indent="-160338" algn="ctr" defTabSz="642938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itchFamily="2" charset="2"/>
              <a:buNone/>
            </a:pPr>
            <a:endParaRPr lang="fr-FR" altLang="nl-BE" sz="2400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35844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07950" y="2630488"/>
            <a:ext cx="1728788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Digital fixed assets</a:t>
            </a:r>
          </a:p>
        </p:txBody>
      </p:sp>
      <p:sp>
        <p:nvSpPr>
          <p:cNvPr id="32776" name="Tekstvak 1"/>
          <p:cNvSpPr txBox="1">
            <a:spLocks noChangeArrowheads="1"/>
          </p:cNvSpPr>
          <p:nvPr/>
        </p:nvSpPr>
        <p:spPr bwMode="auto">
          <a:xfrm>
            <a:off x="3071285" y="1277799"/>
            <a:ext cx="588645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</a:rPr>
              <a:t>E-commerce, investments in software or assets that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</a:rPr>
              <a:t>Simplify electronic payments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</a:rPr>
              <a:t>Are used for electronic invoicing, signature or archival use</a:t>
            </a: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</a:rPr>
              <a:t>Cybersecurity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</a:rPr>
              <a:t>Software or assets used for securing information, networks, ICT-installations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</a:rPr>
              <a:t>Monitoring and audit of ICT-security</a:t>
            </a:r>
          </a:p>
          <a:p>
            <a:pPr lvl="2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</a:rPr>
              <a:t>Software and assets on personal individual data protection</a:t>
            </a:r>
          </a:p>
          <a:p>
            <a:pPr marL="914400" lvl="2" indent="0" eaLnBrk="1" hangingPunct="1">
              <a:spcBef>
                <a:spcPct val="0"/>
              </a:spcBef>
              <a:buFont typeface="Arial" pitchFamily="34" charset="0"/>
              <a:buNone/>
              <a:defRPr/>
            </a:pPr>
            <a:endParaRPr lang="en-US" altLang="nl-BE" sz="2000" dirty="0" smtClean="0">
              <a:solidFill>
                <a:prstClr val="white"/>
              </a:solidFill>
            </a:endParaRP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</a:rPr>
              <a:t>Other investments used for the execution of e-commerce a and e-security (software, interfacing, …)</a:t>
            </a:r>
            <a:endParaRPr lang="nl-BE" altLang="nl-BE" sz="2000" dirty="0" smtClean="0">
              <a:solidFill>
                <a:prstClr val="white"/>
              </a:solidFill>
            </a:endParaRPr>
          </a:p>
        </p:txBody>
      </p:sp>
      <p:sp>
        <p:nvSpPr>
          <p:cNvPr id="35849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prstClr val="black"/>
                </a:solidFill>
              </a:rPr>
              <a:t>Research – Development - Innovation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70845" y="940078"/>
            <a:ext cx="4577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 err="1" smtClean="0"/>
              <a:t>Investment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Deduction</a:t>
            </a:r>
            <a:endParaRPr lang="fr-BE" sz="2400" b="1" dirty="0"/>
          </a:p>
        </p:txBody>
      </p:sp>
    </p:spTree>
    <p:extLst>
      <p:ext uri="{BB962C8B-B14F-4D97-AF65-F5344CB8AC3E}">
        <p14:creationId xmlns:p14="http://schemas.microsoft.com/office/powerpoint/2010/main" val="722871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ChangeArrowheads="1"/>
          </p:cNvSpPr>
          <p:nvPr/>
        </p:nvSpPr>
        <p:spPr bwMode="auto">
          <a:xfrm>
            <a:off x="2700338" y="3068638"/>
            <a:ext cx="5867400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/>
          <a:p>
            <a:pPr marL="592138" indent="-160338" algn="ctr" defTabSz="642938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itchFamily="2" charset="2"/>
              <a:buNone/>
            </a:pPr>
            <a:endParaRPr lang="fr-FR" altLang="nl-BE" sz="2400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36867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36870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prstClr val="black"/>
                </a:solidFill>
              </a:rPr>
              <a:t>Research – Development - Innovation</a:t>
            </a:r>
          </a:p>
        </p:txBody>
      </p:sp>
      <p:sp>
        <p:nvSpPr>
          <p:cNvPr id="8" name="Légende à une bordure 1 15"/>
          <p:cNvSpPr/>
          <p:nvPr/>
        </p:nvSpPr>
        <p:spPr>
          <a:xfrm>
            <a:off x="2700338" y="1268760"/>
            <a:ext cx="5976937" cy="1585912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39700" y="1089025"/>
            <a:ext cx="1728788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Basis for the calculation</a:t>
            </a:r>
          </a:p>
        </p:txBody>
      </p:sp>
      <p:sp>
        <p:nvSpPr>
          <p:cNvPr id="32777" name="Tekstvak 1"/>
          <p:cNvSpPr txBox="1">
            <a:spLocks noChangeArrowheads="1"/>
          </p:cNvSpPr>
          <p:nvPr/>
        </p:nvSpPr>
        <p:spPr bwMode="auto">
          <a:xfrm>
            <a:off x="2741613" y="1484313"/>
            <a:ext cx="58324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the acquisition or investment value of the fixed assets which also is the basis for the calculation of the depreciations</a:t>
            </a:r>
            <a:endParaRPr lang="nl-BE" altLang="nl-BE" sz="2000" dirty="0" smtClean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" name="Tabel 1"/>
          <p:cNvGraphicFramePr>
            <a:graphicFrameLocks noGrp="1"/>
          </p:cNvGraphicFramePr>
          <p:nvPr/>
        </p:nvGraphicFramePr>
        <p:xfrm>
          <a:off x="365125" y="2908300"/>
          <a:ext cx="8497888" cy="2925792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4320771"/>
                <a:gridCol w="1008018"/>
                <a:gridCol w="1152021"/>
                <a:gridCol w="936017"/>
                <a:gridCol w="1081061"/>
              </a:tblGrid>
              <a:tr h="365720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Investment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100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02" marB="45702"/>
                </a:tc>
              </a:tr>
              <a:tr h="365720">
                <a:tc>
                  <a:txBody>
                    <a:bodyPr/>
                    <a:lstStyle/>
                    <a:p>
                      <a:r>
                        <a:rPr lang="nl-BE" sz="1800" dirty="0" err="1" smtClean="0">
                          <a:solidFill>
                            <a:schemeClr val="bg1"/>
                          </a:solidFill>
                        </a:rPr>
                        <a:t>Depreciation</a:t>
                      </a:r>
                      <a:r>
                        <a:rPr lang="nl-BE" sz="1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BE" sz="1800" dirty="0" err="1" smtClean="0">
                          <a:solidFill>
                            <a:schemeClr val="bg1"/>
                          </a:solidFill>
                        </a:rPr>
                        <a:t>period</a:t>
                      </a:r>
                      <a:endParaRPr lang="nl-BE"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02" marB="45702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 smtClean="0">
                          <a:solidFill>
                            <a:schemeClr val="bg1"/>
                          </a:solidFill>
                        </a:rPr>
                        <a:t>3 </a:t>
                      </a:r>
                      <a:r>
                        <a:rPr lang="nl-BE" sz="1800" dirty="0" err="1" smtClean="0">
                          <a:solidFill>
                            <a:schemeClr val="bg1"/>
                          </a:solidFill>
                        </a:rPr>
                        <a:t>years</a:t>
                      </a:r>
                      <a:endParaRPr lang="nl-BE"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02" marB="45702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>
                    <a:solidFill>
                      <a:schemeClr val="accent6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02" marB="45702"/>
                </a:tc>
              </a:tr>
              <a:tr h="365720">
                <a:tc>
                  <a:txBody>
                    <a:bodyPr/>
                    <a:lstStyle/>
                    <a:p>
                      <a:r>
                        <a:rPr lang="nl-BE" sz="1800" dirty="0" err="1" smtClean="0"/>
                        <a:t>Year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1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2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/>
                </a:tc>
              </a:tr>
              <a:tr h="365720"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02" marB="45702"/>
                </a:tc>
              </a:tr>
              <a:tr h="365720">
                <a:tc>
                  <a:txBody>
                    <a:bodyPr/>
                    <a:lstStyle/>
                    <a:p>
                      <a:r>
                        <a:rPr lang="nl-BE" sz="1800" dirty="0" err="1" smtClean="0"/>
                        <a:t>Depreciation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33,3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33,3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33,3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endParaRPr lang="nl-BE" sz="1800" dirty="0"/>
                    </a:p>
                  </a:txBody>
                  <a:tcPr marL="91431" marR="91431" marT="45702" marB="45702"/>
                </a:tc>
              </a:tr>
              <a:tr h="365720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Investment </a:t>
                      </a:r>
                      <a:r>
                        <a:rPr lang="nl-BE" sz="1800" dirty="0" err="1" smtClean="0"/>
                        <a:t>deduction</a:t>
                      </a:r>
                      <a:r>
                        <a:rPr lang="nl-BE" sz="1800" dirty="0" smtClean="0"/>
                        <a:t> (</a:t>
                      </a:r>
                      <a:r>
                        <a:rPr lang="nl-BE" sz="1800" dirty="0" err="1" smtClean="0"/>
                        <a:t>one</a:t>
                      </a:r>
                      <a:r>
                        <a:rPr lang="nl-BE" sz="1800" dirty="0" smtClean="0"/>
                        <a:t> go)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13,5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endParaRPr lang="nl-BE" sz="1800" dirty="0"/>
                    </a:p>
                  </a:txBody>
                  <a:tcPr marL="91431" marR="91431" marT="45702" marB="45702"/>
                </a:tc>
              </a:tr>
              <a:tr h="365720">
                <a:tc>
                  <a:txBody>
                    <a:bodyPr/>
                    <a:lstStyle/>
                    <a:p>
                      <a:r>
                        <a:rPr lang="nl-BE" sz="1800" dirty="0" err="1" smtClean="0"/>
                        <a:t>Fiscal</a:t>
                      </a:r>
                      <a:r>
                        <a:rPr lang="nl-BE" sz="1800" dirty="0" smtClean="0"/>
                        <a:t> </a:t>
                      </a:r>
                      <a:r>
                        <a:rPr lang="nl-BE" sz="1800" dirty="0" err="1" smtClean="0"/>
                        <a:t>deduction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46,5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33,3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33,3</a:t>
                      </a:r>
                      <a:endParaRPr lang="nl-BE" sz="1800" dirty="0"/>
                    </a:p>
                  </a:txBody>
                  <a:tcPr marL="91431" marR="91431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b="1" dirty="0" smtClean="0"/>
                        <a:t>113,5</a:t>
                      </a:r>
                      <a:endParaRPr lang="nl-BE" sz="1800" b="1" dirty="0"/>
                    </a:p>
                  </a:txBody>
                  <a:tcPr marL="91431" marR="91431" marT="45702" marB="45702"/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303170" y="908415"/>
            <a:ext cx="4556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 err="1" smtClean="0"/>
              <a:t>Investment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Deduction</a:t>
            </a:r>
            <a:endParaRPr lang="fr-BE" sz="2400" b="1" dirty="0"/>
          </a:p>
        </p:txBody>
      </p:sp>
    </p:spTree>
    <p:extLst>
      <p:ext uri="{BB962C8B-B14F-4D97-AF65-F5344CB8AC3E}">
        <p14:creationId xmlns:p14="http://schemas.microsoft.com/office/powerpoint/2010/main" val="1919932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ChangeArrowheads="1"/>
          </p:cNvSpPr>
          <p:nvPr/>
        </p:nvSpPr>
        <p:spPr bwMode="auto">
          <a:xfrm>
            <a:off x="2700338" y="3068638"/>
            <a:ext cx="5867400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/>
          <a:p>
            <a:pPr marL="592138" indent="-160338" algn="ctr" defTabSz="642938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itchFamily="2" charset="2"/>
              <a:buNone/>
            </a:pPr>
            <a:endParaRPr lang="fr-FR" altLang="nl-BE" sz="2400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37891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37894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prstClr val="black"/>
                </a:solidFill>
              </a:rPr>
              <a:t>Research – Development - Innovation</a:t>
            </a:r>
          </a:p>
        </p:txBody>
      </p:sp>
      <p:sp>
        <p:nvSpPr>
          <p:cNvPr id="8" name="Légende à une bordure 1 15"/>
          <p:cNvSpPr/>
          <p:nvPr/>
        </p:nvSpPr>
        <p:spPr>
          <a:xfrm>
            <a:off x="2859086" y="1300634"/>
            <a:ext cx="5976937" cy="1641475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9238" y="1050925"/>
            <a:ext cx="173037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Spread deduction</a:t>
            </a:r>
          </a:p>
        </p:txBody>
      </p:sp>
      <p:sp>
        <p:nvSpPr>
          <p:cNvPr id="33801" name="Tekstvak 1"/>
          <p:cNvSpPr txBox="1">
            <a:spLocks noChangeArrowheads="1"/>
          </p:cNvSpPr>
          <p:nvPr/>
        </p:nvSpPr>
        <p:spPr bwMode="auto">
          <a:xfrm>
            <a:off x="2859087" y="1355770"/>
            <a:ext cx="583247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All companies  20,5% :</a:t>
            </a:r>
          </a:p>
          <a:p>
            <a:pPr marL="0" indent="0" eaLnBrk="1" hangingPunct="1">
              <a:spcBef>
                <a:spcPct val="0"/>
              </a:spcBef>
              <a:buFont typeface="Arial" pitchFamily="34" charset="0"/>
              <a:buNone/>
              <a:defRPr/>
            </a:pPr>
            <a:endParaRPr lang="en-US" altLang="nl-BE" sz="2000" dirty="0" smtClean="0">
              <a:solidFill>
                <a:prstClr val="white"/>
              </a:solidFill>
              <a:latin typeface="Calibri"/>
            </a:endParaRPr>
          </a:p>
          <a:p>
            <a:pPr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environmental friendly investments for research and development </a:t>
            </a:r>
          </a:p>
        </p:txBody>
      </p:sp>
      <p:graphicFrame>
        <p:nvGraphicFramePr>
          <p:cNvPr id="11" name="Tabel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090340"/>
              </p:ext>
            </p:extLst>
          </p:nvPr>
        </p:nvGraphicFramePr>
        <p:xfrm>
          <a:off x="282575" y="2708921"/>
          <a:ext cx="8497888" cy="3048945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4320771"/>
                <a:gridCol w="1008018"/>
                <a:gridCol w="1152021"/>
                <a:gridCol w="936017"/>
                <a:gridCol w="1081061"/>
              </a:tblGrid>
              <a:tr h="487512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Investment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100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30" marB="45730"/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nl-BE" sz="1800" dirty="0" err="1" smtClean="0">
                          <a:solidFill>
                            <a:schemeClr val="bg1"/>
                          </a:solidFill>
                        </a:rPr>
                        <a:t>Depreciation</a:t>
                      </a:r>
                      <a:r>
                        <a:rPr lang="nl-BE" sz="1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BE" sz="1800" dirty="0" err="1" smtClean="0">
                          <a:solidFill>
                            <a:schemeClr val="bg1"/>
                          </a:solidFill>
                        </a:rPr>
                        <a:t>period</a:t>
                      </a:r>
                      <a:endParaRPr lang="nl-BE"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30" marB="4573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 smtClean="0">
                          <a:solidFill>
                            <a:schemeClr val="bg1"/>
                          </a:solidFill>
                        </a:rPr>
                        <a:t>3 </a:t>
                      </a:r>
                      <a:r>
                        <a:rPr lang="nl-BE" sz="1800" dirty="0" err="1" smtClean="0">
                          <a:solidFill>
                            <a:schemeClr val="bg1"/>
                          </a:solidFill>
                        </a:rPr>
                        <a:t>years</a:t>
                      </a:r>
                      <a:endParaRPr lang="nl-BE"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30" marB="4573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>
                    <a:solidFill>
                      <a:schemeClr val="accent6"/>
                    </a:solidFill>
                  </a:tcPr>
                </a:tc>
              </a:tr>
              <a:tr h="365919"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 marL="91431" marR="91431" marT="45730" marB="45730"/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nl-BE" sz="1800" dirty="0" err="1" smtClean="0"/>
                        <a:t>Year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1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2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/>
                </a:tc>
              </a:tr>
              <a:tr h="365919"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1" marR="91431" marT="45730" marB="45730"/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nl-BE" sz="1800" dirty="0" err="1" smtClean="0"/>
                        <a:t>Depreciation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33,3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33,3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33,3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endParaRPr lang="nl-BE" sz="1800" dirty="0"/>
                    </a:p>
                  </a:txBody>
                  <a:tcPr marL="91431" marR="91431" marT="45730" marB="45730"/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Investment </a:t>
                      </a:r>
                      <a:r>
                        <a:rPr lang="nl-BE" sz="1800" dirty="0" err="1" smtClean="0"/>
                        <a:t>deduction</a:t>
                      </a:r>
                      <a:r>
                        <a:rPr lang="nl-BE" sz="1800" dirty="0" smtClean="0"/>
                        <a:t> (</a:t>
                      </a:r>
                      <a:r>
                        <a:rPr lang="nl-BE" sz="1800" dirty="0" err="1" smtClean="0"/>
                        <a:t>one</a:t>
                      </a:r>
                      <a:r>
                        <a:rPr lang="nl-BE" sz="1800" dirty="0" smtClean="0"/>
                        <a:t> go)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13,5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endParaRPr lang="nl-BE" sz="1800" dirty="0"/>
                    </a:p>
                  </a:txBody>
                  <a:tcPr marL="91431" marR="91431" marT="45730" marB="45730"/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nl-BE" sz="1800" dirty="0" err="1" smtClean="0"/>
                        <a:t>Fiscal</a:t>
                      </a:r>
                      <a:r>
                        <a:rPr lang="nl-BE" sz="1800" dirty="0" smtClean="0"/>
                        <a:t> </a:t>
                      </a:r>
                      <a:r>
                        <a:rPr lang="nl-BE" sz="1800" dirty="0" err="1" smtClean="0"/>
                        <a:t>deduction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48,5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33,3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33,3</a:t>
                      </a:r>
                      <a:endParaRPr lang="nl-BE" sz="1800" dirty="0"/>
                    </a:p>
                  </a:txBody>
                  <a:tcPr marL="91431" marR="9143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b="1" dirty="0" smtClean="0"/>
                        <a:t>113,5</a:t>
                      </a:r>
                      <a:endParaRPr lang="nl-BE" sz="1800" b="1" dirty="0"/>
                    </a:p>
                  </a:txBody>
                  <a:tcPr marL="91431" marR="91431" marT="45730" marB="45730"/>
                </a:tc>
              </a:tr>
            </a:tbl>
          </a:graphicData>
        </a:graphic>
      </p:graphicFrame>
      <p:graphicFrame>
        <p:nvGraphicFramePr>
          <p:cNvPr id="3" name="Tabel 2"/>
          <p:cNvGraphicFramePr>
            <a:graphicFrameLocks noGrp="1"/>
          </p:cNvGraphicFramePr>
          <p:nvPr/>
        </p:nvGraphicFramePr>
        <p:xfrm>
          <a:off x="338138" y="5084763"/>
          <a:ext cx="8497887" cy="87630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4320770"/>
                <a:gridCol w="1008018"/>
                <a:gridCol w="1152021"/>
                <a:gridCol w="936017"/>
                <a:gridCol w="1081061"/>
              </a:tblGrid>
              <a:tr h="392824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Investment </a:t>
                      </a:r>
                      <a:r>
                        <a:rPr lang="nl-BE" sz="1800" dirty="0" err="1" smtClean="0"/>
                        <a:t>deduction</a:t>
                      </a:r>
                      <a:r>
                        <a:rPr lang="nl-BE" sz="1800" dirty="0" smtClean="0"/>
                        <a:t> (spread)</a:t>
                      </a:r>
                      <a:endParaRPr lang="nl-BE" sz="1800" dirty="0"/>
                    </a:p>
                  </a:txBody>
                  <a:tcPr marL="91431" marR="91431" marT="45654" marB="456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6,83</a:t>
                      </a:r>
                      <a:endParaRPr lang="nl-BE" sz="1800" dirty="0"/>
                    </a:p>
                  </a:txBody>
                  <a:tcPr marL="91431" marR="91431" marT="45654" marB="456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6,83</a:t>
                      </a:r>
                      <a:endParaRPr lang="nl-BE" sz="1800" dirty="0"/>
                    </a:p>
                  </a:txBody>
                  <a:tcPr marL="91431" marR="91431" marT="45654" marB="456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6,83</a:t>
                      </a:r>
                      <a:endParaRPr lang="nl-BE" sz="1800" dirty="0"/>
                    </a:p>
                  </a:txBody>
                  <a:tcPr marL="91431" marR="91431" marT="45654" marB="45654"/>
                </a:tc>
                <a:tc>
                  <a:txBody>
                    <a:bodyPr/>
                    <a:lstStyle/>
                    <a:p>
                      <a:pPr algn="ctr"/>
                      <a:endParaRPr lang="nl-BE" sz="1800" dirty="0"/>
                    </a:p>
                  </a:txBody>
                  <a:tcPr marL="91431" marR="91431" marT="45654" marB="45654"/>
                </a:tc>
              </a:tr>
              <a:tr h="483476">
                <a:tc>
                  <a:txBody>
                    <a:bodyPr/>
                    <a:lstStyle/>
                    <a:p>
                      <a:r>
                        <a:rPr lang="nl-BE" sz="1800" dirty="0" err="1" smtClean="0"/>
                        <a:t>Fiscal</a:t>
                      </a:r>
                      <a:r>
                        <a:rPr lang="nl-BE" sz="1800" dirty="0" smtClean="0"/>
                        <a:t> </a:t>
                      </a:r>
                      <a:r>
                        <a:rPr lang="nl-BE" sz="1800" dirty="0" err="1" smtClean="0"/>
                        <a:t>deduction</a:t>
                      </a:r>
                      <a:endParaRPr lang="nl-BE" sz="1800" dirty="0"/>
                    </a:p>
                  </a:txBody>
                  <a:tcPr marL="91431" marR="91431" marT="45654" marB="456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40,16</a:t>
                      </a:r>
                      <a:endParaRPr lang="nl-BE" sz="1800" dirty="0"/>
                    </a:p>
                  </a:txBody>
                  <a:tcPr marL="91431" marR="91431" marT="45654" marB="456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40,16</a:t>
                      </a:r>
                      <a:endParaRPr lang="nl-BE" sz="1800" dirty="0"/>
                    </a:p>
                  </a:txBody>
                  <a:tcPr marL="91431" marR="91431" marT="45654" marB="456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dirty="0" smtClean="0"/>
                        <a:t>40,16</a:t>
                      </a:r>
                      <a:endParaRPr lang="nl-BE" sz="1800" dirty="0"/>
                    </a:p>
                  </a:txBody>
                  <a:tcPr marL="91431" marR="91431" marT="45654" marB="456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800" b="1" dirty="0" smtClean="0"/>
                        <a:t>120,5</a:t>
                      </a:r>
                      <a:endParaRPr lang="nl-BE" sz="1800" b="1" dirty="0"/>
                    </a:p>
                  </a:txBody>
                  <a:tcPr marL="91431" marR="91431" marT="45654" marB="45654"/>
                </a:tc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246133" y="795156"/>
            <a:ext cx="5041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 err="1" smtClean="0"/>
              <a:t>Investment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Deduction</a:t>
            </a:r>
            <a:endParaRPr lang="fr-BE" sz="2400" b="1" dirty="0"/>
          </a:p>
        </p:txBody>
      </p:sp>
    </p:spTree>
    <p:extLst>
      <p:ext uri="{BB962C8B-B14F-4D97-AF65-F5344CB8AC3E}">
        <p14:creationId xmlns:p14="http://schemas.microsoft.com/office/powerpoint/2010/main" val="2241734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8"/>
          <p:cNvSpPr>
            <a:spLocks noChangeArrowheads="1"/>
          </p:cNvSpPr>
          <p:nvPr/>
        </p:nvSpPr>
        <p:spPr bwMode="auto">
          <a:xfrm>
            <a:off x="898525" y="1481138"/>
            <a:ext cx="1728788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>
                <a:solidFill>
                  <a:srgbClr val="000000"/>
                </a:solidFill>
              </a:rPr>
              <a:t>Principle</a:t>
            </a:r>
          </a:p>
        </p:txBody>
      </p:sp>
      <p:sp>
        <p:nvSpPr>
          <p:cNvPr id="10" name="Légende à une bordure 1 9"/>
          <p:cNvSpPr/>
          <p:nvPr/>
        </p:nvSpPr>
        <p:spPr>
          <a:xfrm>
            <a:off x="3406775" y="1481138"/>
            <a:ext cx="5040313" cy="1512887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white"/>
                </a:solidFill>
              </a:rPr>
              <a:t>The withholding tax is normally retained on the remuneration paid to the researchers, but the employers are exempted from paying a part to the Belgian Treasury  (more financial resources for the research activities)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8900" name="Rectangle 12"/>
          <p:cNvSpPr>
            <a:spLocks noChangeArrowheads="1"/>
          </p:cNvSpPr>
          <p:nvPr/>
        </p:nvSpPr>
        <p:spPr bwMode="auto">
          <a:xfrm>
            <a:off x="241300" y="4616450"/>
            <a:ext cx="23764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>
                <a:solidFill>
                  <a:srgbClr val="000000"/>
                </a:solidFill>
              </a:rPr>
              <a:t>Consequence</a:t>
            </a:r>
          </a:p>
        </p:txBody>
      </p:sp>
      <p:sp>
        <p:nvSpPr>
          <p:cNvPr id="12" name="Légende à une bordure 1 11"/>
          <p:cNvSpPr/>
          <p:nvPr/>
        </p:nvSpPr>
        <p:spPr>
          <a:xfrm>
            <a:off x="3375025" y="4940300"/>
            <a:ext cx="5040313" cy="792163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white"/>
                </a:solidFill>
              </a:rPr>
              <a:t>Exemption of 80% of the withholding tax</a:t>
            </a:r>
          </a:p>
        </p:txBody>
      </p:sp>
      <p:pic>
        <p:nvPicPr>
          <p:cNvPr id="20890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903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  <p:sp>
        <p:nvSpPr>
          <p:cNvPr id="208905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14" name="Légende à une bordure 1 9"/>
          <p:cNvSpPr/>
          <p:nvPr/>
        </p:nvSpPr>
        <p:spPr>
          <a:xfrm>
            <a:off x="3406775" y="3305175"/>
            <a:ext cx="5040313" cy="1439863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white"/>
                </a:solidFill>
              </a:rPr>
              <a:t>Master degree or equivalent,                     engaged in a R&amp;D program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08907" name="Rectangle 8"/>
          <p:cNvSpPr>
            <a:spLocks noChangeArrowheads="1"/>
          </p:cNvSpPr>
          <p:nvPr/>
        </p:nvSpPr>
        <p:spPr bwMode="auto">
          <a:xfrm>
            <a:off x="885825" y="3232150"/>
            <a:ext cx="1728788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>
                <a:solidFill>
                  <a:srgbClr val="000000"/>
                </a:solidFill>
              </a:rPr>
              <a:t>Researchers</a:t>
            </a:r>
          </a:p>
        </p:txBody>
      </p:sp>
      <p:sp>
        <p:nvSpPr>
          <p:cNvPr id="208908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>
                <a:solidFill>
                  <a:srgbClr val="4E3A0E"/>
                </a:solidFill>
                <a:sym typeface="Futura Book" charset="0"/>
              </a:rPr>
              <a:t>Partial exemption Withholding Tax researchers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3"/>
          <p:cNvSpPr>
            <a:spLocks noChangeArrowheads="1"/>
          </p:cNvSpPr>
          <p:nvPr/>
        </p:nvSpPr>
        <p:spPr bwMode="auto">
          <a:xfrm>
            <a:off x="971550" y="1773238"/>
            <a:ext cx="7848600" cy="4176712"/>
          </a:xfrm>
          <a:prstGeom prst="roundRect">
            <a:avLst>
              <a:gd name="adj" fmla="val 4259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 lIns="64281" tIns="32140" rIns="64281" bIns="32140"/>
          <a:lstStyle>
            <a:lvl1pPr marL="342900" indent="-342900" defTabSz="642938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651500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82600" indent="-161925" defTabSz="642938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651500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651500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GB" altLang="nl-BE" sz="2000" b="1" i="1" u="sng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lvl="1" algn="ctr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>
                <a:solidFill>
                  <a:srgbClr val="000000"/>
                </a:solidFill>
                <a:latin typeface="Futura Book" charset="0"/>
                <a:sym typeface="Gill Sans" charset="0"/>
              </a:rPr>
              <a:t>Gross salary 6.000€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GB" altLang="nl-BE" sz="200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>
                <a:solidFill>
                  <a:srgbClr val="000000"/>
                </a:solidFill>
                <a:latin typeface="Futura Book" charset="0"/>
                <a:sym typeface="Gill Sans" charset="0"/>
              </a:rPr>
              <a:t>Net salary                                                    	Withholding tax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>
                <a:solidFill>
                  <a:srgbClr val="000000"/>
                </a:solidFill>
                <a:latin typeface="Futura Book" charset="0"/>
                <a:sym typeface="Gill Sans" charset="0"/>
              </a:rPr>
              <a:t>4.000 €		2.000 €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GB" altLang="nl-BE" sz="200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>
                <a:solidFill>
                  <a:srgbClr val="000000"/>
                </a:solidFill>
                <a:latin typeface="Futura Book" charset="0"/>
                <a:sym typeface="Gill Sans" charset="0"/>
              </a:rPr>
              <a:t>			20% = 400€</a:t>
            </a:r>
          </a:p>
          <a:p>
            <a:pPr lvl="1" algn="r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>
                <a:solidFill>
                  <a:srgbClr val="000000"/>
                </a:solidFill>
                <a:latin typeface="Futura Book" charset="0"/>
                <a:sym typeface="Gill Sans" charset="0"/>
              </a:rPr>
              <a:t>(80% exemption)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GB" altLang="nl-BE" sz="2000">
              <a:solidFill>
                <a:srgbClr val="000000"/>
              </a:solidFill>
              <a:latin typeface="Futura Book" charset="0"/>
              <a:sym typeface="Gill Sans" charset="0"/>
            </a:endParaRPr>
          </a:p>
          <a:p>
            <a:pPr lvl="1" algn="ctr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>
                <a:solidFill>
                  <a:srgbClr val="000000"/>
                </a:solidFill>
                <a:latin typeface="Futura Book" charset="0"/>
                <a:sym typeface="Gill Sans" charset="0"/>
              </a:rPr>
              <a:t>Cost for the company = 6.000€</a:t>
            </a:r>
          </a:p>
          <a:p>
            <a:pPr lvl="1" algn="ctr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>
                <a:solidFill>
                  <a:srgbClr val="000000"/>
                </a:solidFill>
                <a:latin typeface="Futura Book" charset="0"/>
                <a:sym typeface="Gill Sans" charset="0"/>
              </a:rPr>
              <a:t>Cost for the company = 4.400€</a:t>
            </a:r>
          </a:p>
        </p:txBody>
      </p:sp>
      <p:sp>
        <p:nvSpPr>
          <p:cNvPr id="48131" name="AutoShape 3"/>
          <p:cNvSpPr>
            <a:spLocks noChangeArrowheads="1"/>
          </p:cNvSpPr>
          <p:nvPr/>
        </p:nvSpPr>
        <p:spPr bwMode="auto">
          <a:xfrm rot="10800000">
            <a:off x="1763713" y="2420938"/>
            <a:ext cx="1512887" cy="5032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auto">
          <a:xfrm rot="10800000" flipH="1">
            <a:off x="6588125" y="2420938"/>
            <a:ext cx="1439863" cy="5032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Line 5"/>
          <p:cNvSpPr>
            <a:spLocks noChangeShapeType="1"/>
          </p:cNvSpPr>
          <p:nvPr/>
        </p:nvSpPr>
        <p:spPr bwMode="auto">
          <a:xfrm flipV="1">
            <a:off x="6732588" y="3284538"/>
            <a:ext cx="792162" cy="5048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 flipV="1">
            <a:off x="6948488" y="3284538"/>
            <a:ext cx="792162" cy="5048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 flipV="1">
            <a:off x="3132138" y="5300663"/>
            <a:ext cx="3816350" cy="730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928" name="Rectangle 9"/>
          <p:cNvSpPr>
            <a:spLocks noGrp="1"/>
          </p:cNvSpPr>
          <p:nvPr>
            <p:ph type="title" idx="4294967295"/>
          </p:nvPr>
        </p:nvSpPr>
        <p:spPr>
          <a:xfrm>
            <a:off x="230188" y="120173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nl-BE" altLang="nl-BE"/>
              <a:t>Example</a:t>
            </a:r>
            <a:endParaRPr lang="nl-NL" altLang="nl-BE"/>
          </a:p>
        </p:txBody>
      </p:sp>
      <p:pic>
        <p:nvPicPr>
          <p:cNvPr id="209929" name="Picture 5" descr="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30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  <p:sp>
        <p:nvSpPr>
          <p:cNvPr id="209932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 dirty="0">
                <a:solidFill>
                  <a:srgbClr val="000000"/>
                </a:solidFill>
              </a:rPr>
              <a:t>Research – Development - Innovation</a:t>
            </a:r>
          </a:p>
        </p:txBody>
      </p:sp>
      <p:sp>
        <p:nvSpPr>
          <p:cNvPr id="209933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 dirty="0">
                <a:sym typeface="Futura Book" charset="0"/>
              </a:rPr>
              <a:t>Partial exemption Withholding Tax researchers</a:t>
            </a:r>
          </a:p>
        </p:txBody>
      </p:sp>
      <p:pic>
        <p:nvPicPr>
          <p:cNvPr id="209934" name="Afbeelding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4365625"/>
            <a:ext cx="1752600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8"/>
          <p:cNvSpPr>
            <a:spLocks noChangeArrowheads="1"/>
          </p:cNvSpPr>
          <p:nvPr/>
        </p:nvSpPr>
        <p:spPr bwMode="auto">
          <a:xfrm>
            <a:off x="898525" y="1481138"/>
            <a:ext cx="172878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Who</a:t>
            </a:r>
          </a:p>
        </p:txBody>
      </p:sp>
      <p:sp>
        <p:nvSpPr>
          <p:cNvPr id="10" name="Légende à une bordure 1 9"/>
          <p:cNvSpPr/>
          <p:nvPr/>
        </p:nvSpPr>
        <p:spPr>
          <a:xfrm>
            <a:off x="3406775" y="1481138"/>
            <a:ext cx="5040313" cy="1512887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white"/>
                </a:solidFill>
              </a:rPr>
              <a:t>the manager of Total Quality </a:t>
            </a:r>
            <a:r>
              <a:rPr lang="en-US" sz="2000" dirty="0" smtClean="0">
                <a:solidFill>
                  <a:prstClr val="white"/>
                </a:solidFill>
              </a:rPr>
              <a:t>department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white"/>
                </a:solidFill>
              </a:rPr>
              <a:t>t</a:t>
            </a:r>
            <a:r>
              <a:rPr lang="en-US" sz="2000" dirty="0" smtClean="0">
                <a:solidFill>
                  <a:prstClr val="white"/>
                </a:solidFill>
              </a:rPr>
              <a:t>he manager of Export department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44039" name="Rectangle 12"/>
          <p:cNvSpPr>
            <a:spLocks noChangeArrowheads="1"/>
          </p:cNvSpPr>
          <p:nvPr/>
        </p:nvSpPr>
        <p:spPr bwMode="auto">
          <a:xfrm>
            <a:off x="241300" y="4616450"/>
            <a:ext cx="2376488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Consequence</a:t>
            </a:r>
          </a:p>
        </p:txBody>
      </p:sp>
      <p:sp>
        <p:nvSpPr>
          <p:cNvPr id="12" name="Légende à une bordure 1 11"/>
          <p:cNvSpPr/>
          <p:nvPr/>
        </p:nvSpPr>
        <p:spPr>
          <a:xfrm>
            <a:off x="3375025" y="4940300"/>
            <a:ext cx="5040313" cy="792163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white"/>
                </a:solidFill>
              </a:rPr>
              <a:t>Exemption of 15.360 €  (Tax Year 2017) from the enterprises profits</a:t>
            </a:r>
          </a:p>
        </p:txBody>
      </p:sp>
      <p:pic>
        <p:nvPicPr>
          <p:cNvPr id="5018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50185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prstClr val="black"/>
                </a:solidFill>
              </a:rPr>
              <a:t>Research – Development - Innovation</a:t>
            </a:r>
          </a:p>
        </p:txBody>
      </p:sp>
      <p:sp>
        <p:nvSpPr>
          <p:cNvPr id="50186" name="Rectangle 8"/>
          <p:cNvSpPr>
            <a:spLocks/>
          </p:cNvSpPr>
          <p:nvPr/>
        </p:nvSpPr>
        <p:spPr bwMode="auto">
          <a:xfrm>
            <a:off x="466725" y="855663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/>
          <a:p>
            <a:r>
              <a:rPr lang="en-US" altLang="nl-BE" sz="2400" b="1" dirty="0" smtClean="0">
                <a:solidFill>
                  <a:srgbClr val="4E3A0E"/>
                </a:solidFill>
                <a:sym typeface="Futura Book" charset="0"/>
              </a:rPr>
              <a:t>Tax allowance additional employee</a:t>
            </a:r>
          </a:p>
        </p:txBody>
      </p:sp>
      <p:pic>
        <p:nvPicPr>
          <p:cNvPr id="50187" name="Image 4" descr="Ret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2492375"/>
            <a:ext cx="2665412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09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5" descr="innovatieprem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56538"/>
          <a:stretch>
            <a:fillRect/>
          </a:stretch>
        </p:blipFill>
        <p:spPr bwMode="auto">
          <a:xfrm>
            <a:off x="-42863" y="3124200"/>
            <a:ext cx="9144001" cy="169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/>
          <a:p>
            <a:r>
              <a:rPr lang="en-US" altLang="nl-BE" sz="2400" b="1" dirty="0" smtClean="0">
                <a:solidFill>
                  <a:srgbClr val="4E3A0E"/>
                </a:solidFill>
                <a:sym typeface="Futura Book" charset="0"/>
              </a:rPr>
              <a:t>Innovation premium</a:t>
            </a:r>
          </a:p>
        </p:txBody>
      </p:sp>
      <p:pic>
        <p:nvPicPr>
          <p:cNvPr id="51204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51207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prstClr val="black"/>
                </a:solidFill>
              </a:rPr>
              <a:t>Research – Development - Innovation</a:t>
            </a:r>
          </a:p>
        </p:txBody>
      </p:sp>
      <p:sp>
        <p:nvSpPr>
          <p:cNvPr id="9" name="Légende à une bordure 1 9"/>
          <p:cNvSpPr/>
          <p:nvPr/>
        </p:nvSpPr>
        <p:spPr>
          <a:xfrm>
            <a:off x="3406775" y="1481138"/>
            <a:ext cx="5040313" cy="1512887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white"/>
                </a:solidFill>
              </a:rPr>
              <a:t>Creative employee (new idea  - added value)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98525" y="1481138"/>
            <a:ext cx="172878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What</a:t>
            </a:r>
          </a:p>
        </p:txBody>
      </p:sp>
      <p:sp>
        <p:nvSpPr>
          <p:cNvPr id="11" name="Légende à une bordure 1 11"/>
          <p:cNvSpPr/>
          <p:nvPr/>
        </p:nvSpPr>
        <p:spPr>
          <a:xfrm>
            <a:off x="3375025" y="4940300"/>
            <a:ext cx="5040313" cy="792163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white"/>
                </a:solidFill>
              </a:rPr>
              <a:t>Social and fiscal exemption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white"/>
                </a:solidFill>
              </a:rPr>
              <a:t>One month’s salary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41300" y="4616450"/>
            <a:ext cx="2376488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Consequence</a:t>
            </a:r>
          </a:p>
        </p:txBody>
      </p:sp>
    </p:spTree>
    <p:extLst>
      <p:ext uri="{BB962C8B-B14F-4D97-AF65-F5344CB8AC3E}">
        <p14:creationId xmlns:p14="http://schemas.microsoft.com/office/powerpoint/2010/main" val="240327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ijdelijke aanduiding voor dianumm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B82B929-3E12-40BD-A9A3-E989C6D9872D}" type="slidenum">
              <a:rPr lang="fr-BE" altLang="en-US">
                <a:solidFill>
                  <a:srgbClr val="898989"/>
                </a:solidFill>
              </a:rPr>
              <a:pPr/>
              <a:t>24</a:t>
            </a:fld>
            <a:endParaRPr lang="fr-BE" altLang="en-US">
              <a:solidFill>
                <a:srgbClr val="898989"/>
              </a:solidFill>
            </a:endParaRPr>
          </a:p>
        </p:txBody>
      </p:sp>
      <p:sp>
        <p:nvSpPr>
          <p:cNvPr id="210947" name="Line 6"/>
          <p:cNvSpPr>
            <a:spLocks noChangeShapeType="1"/>
          </p:cNvSpPr>
          <p:nvPr/>
        </p:nvSpPr>
        <p:spPr bwMode="auto">
          <a:xfrm flipV="1">
            <a:off x="6103938" y="4013200"/>
            <a:ext cx="539750" cy="1588"/>
          </a:xfrm>
          <a:prstGeom prst="line">
            <a:avLst/>
          </a:prstGeom>
          <a:noFill/>
          <a:ln w="25400">
            <a:solidFill>
              <a:srgbClr val="32757A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797B7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948" name="Line 7"/>
          <p:cNvSpPr>
            <a:spLocks noChangeShapeType="1"/>
          </p:cNvSpPr>
          <p:nvPr/>
        </p:nvSpPr>
        <p:spPr bwMode="auto">
          <a:xfrm>
            <a:off x="2771775" y="4005263"/>
            <a:ext cx="563563" cy="1587"/>
          </a:xfrm>
          <a:prstGeom prst="line">
            <a:avLst/>
          </a:prstGeom>
          <a:noFill/>
          <a:ln w="25400">
            <a:solidFill>
              <a:srgbClr val="32757A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797B7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949" name="Line 8"/>
          <p:cNvSpPr>
            <a:spLocks noChangeAspect="1" noChangeShapeType="1"/>
          </p:cNvSpPr>
          <p:nvPr/>
        </p:nvSpPr>
        <p:spPr bwMode="auto">
          <a:xfrm>
            <a:off x="4716463" y="2492375"/>
            <a:ext cx="0" cy="503238"/>
          </a:xfrm>
          <a:prstGeom prst="line">
            <a:avLst/>
          </a:prstGeom>
          <a:noFill/>
          <a:ln w="28575">
            <a:solidFill>
              <a:srgbClr val="32757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797B7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0950" name="Text Box 9"/>
          <p:cNvSpPr txBox="1">
            <a:spLocks noChangeArrowheads="1"/>
          </p:cNvSpPr>
          <p:nvPr/>
        </p:nvSpPr>
        <p:spPr bwMode="auto">
          <a:xfrm>
            <a:off x="3348038" y="2997200"/>
            <a:ext cx="2754312" cy="1462088"/>
          </a:xfrm>
          <a:prstGeom prst="rect">
            <a:avLst/>
          </a:prstGeom>
          <a:noFill/>
          <a:ln w="25400">
            <a:solidFill>
              <a:srgbClr val="32757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797B7"/>
                  </a:outerShdw>
                </a:effectLst>
              </a14:hiddenEffects>
            </a:ext>
          </a:extLst>
        </p:spPr>
        <p:txBody>
          <a:bodyPr lIns="64288" tIns="32144" rIns="64288" bIns="32144">
            <a:spAutoFit/>
          </a:bodyPr>
          <a:lstStyle>
            <a:lvl1pPr defTabSz="642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nl-NL" altLang="nl-BE" sz="1800" b="1">
                <a:latin typeface="Constantia" panose="02030602050306030303" pitchFamily="18" charset="0"/>
              </a:rPr>
              <a:t>Belgian DISTRIBUTION Centre</a:t>
            </a:r>
          </a:p>
          <a:p>
            <a:pPr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nl-NL" altLang="zh-CN" sz="1800" b="1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endParaRPr lang="nl-NL" altLang="nl-BE" sz="1800" b="1">
              <a:latin typeface="Constantia" panose="02030602050306030303" pitchFamily="18" charset="0"/>
            </a:endParaRPr>
          </a:p>
          <a:p>
            <a:pPr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nl-NL" altLang="nl-BE" sz="1800" b="1">
                <a:latin typeface="Constantia" panose="02030602050306030303" pitchFamily="18" charset="0"/>
              </a:rPr>
              <a:t>Belgian SERVICES Centre </a:t>
            </a:r>
          </a:p>
        </p:txBody>
      </p:sp>
      <p:sp>
        <p:nvSpPr>
          <p:cNvPr id="210951" name="Text Box 10"/>
          <p:cNvSpPr txBox="1">
            <a:spLocks noChangeArrowheads="1"/>
          </p:cNvSpPr>
          <p:nvPr/>
        </p:nvSpPr>
        <p:spPr bwMode="auto">
          <a:xfrm>
            <a:off x="1042988" y="3716338"/>
            <a:ext cx="1831975" cy="577850"/>
          </a:xfrm>
          <a:prstGeom prst="rect">
            <a:avLst/>
          </a:prstGeom>
          <a:noFill/>
          <a:ln w="25400">
            <a:solidFill>
              <a:srgbClr val="32757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797B7"/>
                  </a:outerShdw>
                </a:effectLst>
              </a14:hiddenEffects>
            </a:ext>
          </a:extLst>
        </p:spPr>
        <p:txBody>
          <a:bodyPr lIns="64288" tIns="32144" rIns="64288" bIns="32144">
            <a:spAutoFit/>
          </a:bodyPr>
          <a:lstStyle>
            <a:lvl1pPr defTabSz="642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nl-NL" altLang="nl-BE" sz="1600" b="1">
                <a:latin typeface="Constantia" panose="02030602050306030303" pitchFamily="18" charset="0"/>
              </a:rPr>
              <a:t>Operational Companies</a:t>
            </a:r>
          </a:p>
        </p:txBody>
      </p:sp>
      <p:sp>
        <p:nvSpPr>
          <p:cNvPr id="210952" name="Text Box 11"/>
          <p:cNvSpPr txBox="1">
            <a:spLocks noChangeArrowheads="1"/>
          </p:cNvSpPr>
          <p:nvPr/>
        </p:nvSpPr>
        <p:spPr bwMode="auto">
          <a:xfrm>
            <a:off x="6516688" y="3644900"/>
            <a:ext cx="1722437" cy="577850"/>
          </a:xfrm>
          <a:prstGeom prst="rect">
            <a:avLst/>
          </a:prstGeom>
          <a:noFill/>
          <a:ln w="25400">
            <a:solidFill>
              <a:srgbClr val="32757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797B7"/>
                  </a:outerShdw>
                </a:effectLst>
              </a14:hiddenEffects>
            </a:ext>
          </a:extLst>
        </p:spPr>
        <p:txBody>
          <a:bodyPr lIns="64288" tIns="32144" rIns="64288" bIns="32144">
            <a:spAutoFit/>
          </a:bodyPr>
          <a:lstStyle>
            <a:lvl1pPr defTabSz="642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nl-NL" altLang="nl-BE" sz="1600" b="1">
                <a:latin typeface="Constantia" panose="02030602050306030303" pitchFamily="18" charset="0"/>
              </a:rPr>
              <a:t>Operational</a:t>
            </a:r>
          </a:p>
          <a:p>
            <a:pPr algn="ctr"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nl-NL" altLang="nl-BE" sz="1600" b="1">
                <a:latin typeface="SimHei" panose="02010609060101010101" pitchFamily="49" charset="-122"/>
              </a:rPr>
              <a:t>Companies</a:t>
            </a:r>
          </a:p>
        </p:txBody>
      </p:sp>
      <p:sp>
        <p:nvSpPr>
          <p:cNvPr id="210953" name="Text Box 12"/>
          <p:cNvSpPr txBox="1">
            <a:spLocks noChangeArrowheads="1"/>
          </p:cNvSpPr>
          <p:nvPr/>
        </p:nvSpPr>
        <p:spPr bwMode="auto">
          <a:xfrm>
            <a:off x="2889250" y="1870075"/>
            <a:ext cx="3562350" cy="638175"/>
          </a:xfrm>
          <a:prstGeom prst="rect">
            <a:avLst/>
          </a:prstGeom>
          <a:noFill/>
          <a:ln w="25400">
            <a:solidFill>
              <a:srgbClr val="32757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797B7"/>
                  </a:outerShdw>
                </a:effectLst>
              </a14:hiddenEffects>
            </a:ext>
          </a:extLst>
        </p:spPr>
        <p:txBody>
          <a:bodyPr lIns="64288" tIns="32144" rIns="64288" bIns="32144">
            <a:spAutoFit/>
          </a:bodyPr>
          <a:lstStyle>
            <a:lvl1pPr defTabSz="642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nl-NL" altLang="nl-BE" sz="1800">
                <a:latin typeface="Constantia" panose="02030602050306030303" pitchFamily="18" charset="0"/>
              </a:rPr>
              <a:t>PARENT COMPANY e.g.</a:t>
            </a:r>
          </a:p>
          <a:p>
            <a:pPr algn="ctr"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nl-NL" altLang="nl-BE" sz="1800">
                <a:latin typeface="Constantia" panose="02030602050306030303" pitchFamily="18" charset="0"/>
              </a:rPr>
              <a:t>USA / Japan…</a:t>
            </a:r>
          </a:p>
        </p:txBody>
      </p:sp>
      <p:sp>
        <p:nvSpPr>
          <p:cNvPr id="210954" name="Text Box 14"/>
          <p:cNvSpPr txBox="1">
            <a:spLocks/>
          </p:cNvSpPr>
          <p:nvPr/>
        </p:nvSpPr>
        <p:spPr bwMode="auto">
          <a:xfrm>
            <a:off x="900113" y="5589588"/>
            <a:ext cx="41846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88" tIns="32144" rIns="64288" bIns="32144">
            <a:spAutoFit/>
          </a:bodyPr>
          <a:lstStyle>
            <a:lvl1pPr defTabSz="642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nl-BE" altLang="nl-BE" sz="3000">
                <a:latin typeface="Gill Sans" charset="0"/>
                <a:sym typeface="Gill Sans" charset="0"/>
              </a:rPr>
              <a:t>* </a:t>
            </a:r>
            <a:r>
              <a:rPr lang="nl-BE" altLang="nl-BE" sz="1400" b="1" i="1">
                <a:latin typeface="Gill Sans" charset="0"/>
                <a:sym typeface="Gill Sans" charset="0"/>
              </a:rPr>
              <a:t>OECD accepted norm: arm</a:t>
            </a:r>
            <a:r>
              <a:rPr lang="nl-BE" altLang="nl-BE" sz="1400" b="1" i="1">
                <a:latin typeface="Constantia" panose="02030602050306030303" pitchFamily="18" charset="0"/>
                <a:sym typeface="Gill Sans" charset="0"/>
              </a:rPr>
              <a:t>’</a:t>
            </a:r>
            <a:r>
              <a:rPr lang="nl-BE" altLang="nl-BE" sz="1400" b="1" i="1">
                <a:latin typeface="Gill Sans" charset="0"/>
                <a:sym typeface="Gill Sans" charset="0"/>
              </a:rPr>
              <a:t>s length standard</a:t>
            </a:r>
            <a:endParaRPr lang="nl-NL" altLang="nl-BE" sz="1400" b="1" i="1">
              <a:latin typeface="Gill Sans" charset="0"/>
              <a:sym typeface="Gill Sans" charset="0"/>
            </a:endParaRPr>
          </a:p>
        </p:txBody>
      </p:sp>
      <p:sp>
        <p:nvSpPr>
          <p:cNvPr id="210955" name="Rectangle 24"/>
          <p:cNvSpPr>
            <a:spLocks/>
          </p:cNvSpPr>
          <p:nvPr/>
        </p:nvSpPr>
        <p:spPr bwMode="auto">
          <a:xfrm>
            <a:off x="2528888" y="4967288"/>
            <a:ext cx="434181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nl-BE" sz="1800" b="1">
                <a:latin typeface="Futura Book" charset="0"/>
              </a:rPr>
              <a:t>Cost plus  % case-by-case ruling   </a:t>
            </a:r>
            <a:r>
              <a:rPr lang="en-US" altLang="nl-BE" sz="3000" b="1">
                <a:latin typeface="Futura Book" charset="0"/>
              </a:rPr>
              <a:t>*</a:t>
            </a:r>
            <a:r>
              <a:rPr lang="en-US" altLang="zh-CN" sz="3000" b="1">
                <a:latin typeface="Futura Book" charset="0"/>
              </a:rPr>
              <a:t> </a:t>
            </a:r>
          </a:p>
          <a:p>
            <a:pPr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endParaRPr lang="en-US" altLang="zh-CN" sz="1800" b="1">
              <a:latin typeface="Futura Book" charset="0"/>
            </a:endParaRPr>
          </a:p>
        </p:txBody>
      </p:sp>
      <p:sp>
        <p:nvSpPr>
          <p:cNvPr id="210956" name="Text Box 12"/>
          <p:cNvSpPr txBox="1">
            <a:spLocks noChangeArrowheads="1"/>
          </p:cNvSpPr>
          <p:nvPr/>
        </p:nvSpPr>
        <p:spPr bwMode="auto">
          <a:xfrm>
            <a:off x="827088" y="0"/>
            <a:ext cx="1223962" cy="8239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l-BE" altLang="nl-BE" sz="1200"/>
              <a:t>Federal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nl-BE" altLang="nl-BE" sz="1200"/>
              <a:t>Public Service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nl-BE" altLang="nl-BE" sz="1200"/>
              <a:t>Finance</a:t>
            </a:r>
            <a:endParaRPr lang="nl-NL" altLang="nl-BE" sz="1200"/>
          </a:p>
        </p:txBody>
      </p:sp>
      <p:sp>
        <p:nvSpPr>
          <p:cNvPr id="210957" name="AutoShape 8"/>
          <p:cNvSpPr>
            <a:spLocks noChangeArrowheads="1"/>
          </p:cNvSpPr>
          <p:nvPr/>
        </p:nvSpPr>
        <p:spPr bwMode="auto">
          <a:xfrm>
            <a:off x="1042988" y="981075"/>
            <a:ext cx="7273925" cy="647700"/>
          </a:xfrm>
          <a:prstGeom prst="roundRect">
            <a:avLst>
              <a:gd name="adj" fmla="val 15463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43529"/>
                  </a:schemeClr>
                </a:solidFill>
              </a14:hiddenFill>
            </a:ext>
          </a:extLst>
        </p:spPr>
        <p:txBody>
          <a:bodyPr lIns="91435" tIns="45718" rIns="91435" bIns="45718"/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r>
              <a:rPr lang="fr-BE" altLang="nl-BE" sz="2400" b="1" dirty="0" err="1">
                <a:ea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fr-BE" altLang="nl-BE" sz="2400" b="1" dirty="0">
                <a:ea typeface="Calibri" panose="020F0502020204030204" pitchFamily="34" charset="0"/>
                <a:cs typeface="Calibri" panose="020F0502020204030204" pitchFamily="34" charset="0"/>
              </a:rPr>
              <a:t> Distribution Center</a:t>
            </a:r>
          </a:p>
        </p:txBody>
      </p:sp>
      <p:sp>
        <p:nvSpPr>
          <p:cNvPr id="210959" name="Rectangle 2"/>
          <p:cNvSpPr>
            <a:spLocks noChangeArrowheads="1"/>
          </p:cNvSpPr>
          <p:nvPr/>
        </p:nvSpPr>
        <p:spPr bwMode="auto">
          <a:xfrm>
            <a:off x="3795713" y="239713"/>
            <a:ext cx="1584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nl-BE" sz="3200" dirty="0" err="1"/>
              <a:t>Logistics</a:t>
            </a:r>
            <a:endParaRPr lang="en-GB" altLang="nl-BE" sz="3200" dirty="0"/>
          </a:p>
        </p:txBody>
      </p:sp>
      <p:sp>
        <p:nvSpPr>
          <p:cNvPr id="4" name="ZoneTexte 3"/>
          <p:cNvSpPr txBox="1"/>
          <p:nvPr/>
        </p:nvSpPr>
        <p:spPr>
          <a:xfrm>
            <a:off x="522288" y="6457950"/>
            <a:ext cx="47339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722" y="5981700"/>
            <a:ext cx="63976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ijdelijke aanduiding voor dia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4E0DA40-BD86-4843-85E4-9A41175809DF}" type="slidenum">
              <a:rPr lang="fr-BE" altLang="en-US">
                <a:solidFill>
                  <a:srgbClr val="898989"/>
                </a:solidFill>
              </a:rPr>
              <a:pPr/>
              <a:t>25</a:t>
            </a:fld>
            <a:endParaRPr lang="fr-BE" altLang="en-US">
              <a:solidFill>
                <a:srgbClr val="898989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828675" y="908050"/>
            <a:ext cx="79200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9pPr>
          </a:lstStyle>
          <a:p>
            <a:pPr eaLnBrk="1" hangingPunct="1">
              <a:tabLst>
                <a:tab pos="571500" algn="l"/>
              </a:tabLst>
              <a:defRPr/>
            </a:pPr>
            <a:endParaRPr lang="en-US" altLang="nl-BE" sz="2400" b="1" kern="0" dirty="0"/>
          </a:p>
          <a:p>
            <a:pPr eaLnBrk="1" hangingPunct="1">
              <a:tabLst>
                <a:tab pos="571500" algn="l"/>
              </a:tabLst>
              <a:defRPr/>
            </a:pPr>
            <a:r>
              <a:rPr lang="en-US" altLang="nl-BE" sz="2400" b="1" kern="0" dirty="0"/>
              <a:t>European Distribution Centre </a:t>
            </a:r>
          </a:p>
          <a:p>
            <a:pPr eaLnBrk="1" hangingPunct="1">
              <a:tabLst>
                <a:tab pos="571500" algn="l"/>
              </a:tabLst>
              <a:defRPr/>
            </a:pPr>
            <a:r>
              <a:rPr lang="en-US" altLang="nl-BE" sz="2000" b="1" kern="0" dirty="0"/>
              <a:t/>
            </a:r>
            <a:br>
              <a:rPr lang="en-US" altLang="nl-BE" sz="2000" b="1" kern="0" dirty="0"/>
            </a:br>
            <a:r>
              <a:rPr lang="en-US" altLang="nl-BE" sz="2000" b="1" kern="0" dirty="0"/>
              <a:t> </a:t>
            </a:r>
            <a:r>
              <a:rPr lang="en-US" altLang="nl-BE" sz="1800" kern="0" dirty="0"/>
              <a:t>Income approved by the ruling Commission (ex. 105% of operational exp.)</a:t>
            </a:r>
            <a:br>
              <a:rPr lang="en-US" altLang="nl-BE" sz="1800" kern="0" dirty="0"/>
            </a:br>
            <a:r>
              <a:rPr lang="en-US" altLang="nl-BE" sz="1800" kern="0" dirty="0">
                <a:sym typeface="Wingdings" pitchFamily="2" charset="2"/>
              </a:rPr>
              <a:t> mark up 5% on operational expenses</a:t>
            </a:r>
          </a:p>
          <a:p>
            <a:pPr eaLnBrk="1" hangingPunct="1">
              <a:tabLst>
                <a:tab pos="571500" algn="l"/>
              </a:tabLst>
              <a:defRPr/>
            </a:pPr>
            <a:endParaRPr lang="en-US" altLang="nl-BE" sz="1800" kern="0" dirty="0">
              <a:sym typeface="Wingdings" pitchFamily="2" charset="2"/>
            </a:endParaRPr>
          </a:p>
        </p:txBody>
      </p:sp>
      <p:sp>
        <p:nvSpPr>
          <p:cNvPr id="211972" name="Text Box 6"/>
          <p:cNvSpPr txBox="1">
            <a:spLocks noChangeArrowheads="1"/>
          </p:cNvSpPr>
          <p:nvPr/>
        </p:nvSpPr>
        <p:spPr bwMode="auto">
          <a:xfrm>
            <a:off x="966788" y="2205038"/>
            <a:ext cx="335756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46800" rIns="36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 u="sng">
                <a:latin typeface="Arial" panose="020B0604020202020204" pitchFamily="34" charset="0"/>
                <a:ea typeface="ＭＳ Ｐゴシック" panose="020B0600070205080204" pitchFamily="34" charset="-128"/>
              </a:rPr>
              <a:t>Expenses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Transport 	                     (27.000 €)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Warehousing	(27.000 €)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Staff 		(46.000 €)</a:t>
            </a:r>
          </a:p>
        </p:txBody>
      </p:sp>
      <p:sp>
        <p:nvSpPr>
          <p:cNvPr id="211973" name="Text Box 7"/>
          <p:cNvSpPr txBox="1">
            <a:spLocks noChangeArrowheads="1"/>
          </p:cNvSpPr>
          <p:nvPr/>
        </p:nvSpPr>
        <p:spPr bwMode="auto">
          <a:xfrm>
            <a:off x="6167438" y="2205038"/>
            <a:ext cx="200818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46800" rIns="36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 u="sng">
                <a:latin typeface="Arial" panose="020B0604020202020204" pitchFamily="34" charset="0"/>
                <a:ea typeface="ＭＳ Ｐゴシック" panose="020B0600070205080204" pitchFamily="34" charset="-128"/>
              </a:rPr>
              <a:t>Income</a:t>
            </a:r>
            <a:endParaRPr lang="en-US" altLang="nl-BE" sz="1200" b="1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Interco Reinvoicing</a:t>
            </a:r>
          </a:p>
        </p:txBody>
      </p:sp>
      <p:sp>
        <p:nvSpPr>
          <p:cNvPr id="211974" name="Text Box 11"/>
          <p:cNvSpPr txBox="1">
            <a:spLocks noChangeArrowheads="1"/>
          </p:cNvSpPr>
          <p:nvPr/>
        </p:nvSpPr>
        <p:spPr bwMode="auto">
          <a:xfrm>
            <a:off x="5557838" y="3429000"/>
            <a:ext cx="3276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46800" rIns="36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US" altLang="nl-BE" sz="1200" b="1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105 % X 100.000 € = 105.000 € </a:t>
            </a:r>
          </a:p>
        </p:txBody>
      </p:sp>
      <p:sp>
        <p:nvSpPr>
          <p:cNvPr id="211975" name="Line 5"/>
          <p:cNvSpPr>
            <a:spLocks noChangeShapeType="1"/>
          </p:cNvSpPr>
          <p:nvPr/>
        </p:nvSpPr>
        <p:spPr bwMode="auto">
          <a:xfrm>
            <a:off x="1187450" y="3573463"/>
            <a:ext cx="2328863" cy="0"/>
          </a:xfrm>
          <a:prstGeom prst="line">
            <a:avLst/>
          </a:prstGeom>
          <a:noFill/>
          <a:ln w="63500">
            <a:solidFill>
              <a:srgbClr val="F06A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46800" rIns="36000" bIns="46800">
            <a:spAutoFit/>
          </a:bodyPr>
          <a:lstStyle/>
          <a:p>
            <a:endParaRPr lang="en-US"/>
          </a:p>
        </p:txBody>
      </p:sp>
      <p:sp>
        <p:nvSpPr>
          <p:cNvPr id="211976" name="Line 5"/>
          <p:cNvSpPr>
            <a:spLocks noChangeShapeType="1"/>
          </p:cNvSpPr>
          <p:nvPr/>
        </p:nvSpPr>
        <p:spPr bwMode="auto">
          <a:xfrm>
            <a:off x="6007100" y="3573463"/>
            <a:ext cx="2328863" cy="0"/>
          </a:xfrm>
          <a:prstGeom prst="line">
            <a:avLst/>
          </a:prstGeom>
          <a:noFill/>
          <a:ln w="63500">
            <a:solidFill>
              <a:srgbClr val="F06A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46800" rIns="36000" bIns="46800">
            <a:spAutoFit/>
          </a:bodyPr>
          <a:lstStyle/>
          <a:p>
            <a:endParaRPr lang="en-US"/>
          </a:p>
        </p:txBody>
      </p:sp>
      <p:sp>
        <p:nvSpPr>
          <p:cNvPr id="211977" name="Text Box 10"/>
          <p:cNvSpPr txBox="1">
            <a:spLocks noChangeArrowheads="1"/>
          </p:cNvSpPr>
          <p:nvPr/>
        </p:nvSpPr>
        <p:spPr bwMode="auto">
          <a:xfrm>
            <a:off x="1989138" y="3384550"/>
            <a:ext cx="13128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46800" rIns="36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US" altLang="nl-BE" sz="1200" b="1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100.000 €</a:t>
            </a:r>
          </a:p>
        </p:txBody>
      </p:sp>
      <p:sp>
        <p:nvSpPr>
          <p:cNvPr id="211978" name="Rectangle 4"/>
          <p:cNvSpPr>
            <a:spLocks noChangeArrowheads="1"/>
          </p:cNvSpPr>
          <p:nvPr/>
        </p:nvSpPr>
        <p:spPr bwMode="auto">
          <a:xfrm>
            <a:off x="3981450" y="2997200"/>
            <a:ext cx="8572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46800" rIns="360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BE" sz="2400" b="1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1979" name="Text Box 9"/>
          <p:cNvSpPr txBox="1">
            <a:spLocks noChangeArrowheads="1"/>
          </p:cNvSpPr>
          <p:nvPr/>
        </p:nvSpPr>
        <p:spPr bwMode="auto">
          <a:xfrm>
            <a:off x="4178300" y="3141663"/>
            <a:ext cx="1185863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46800" rIns="36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European Distribution Centre</a:t>
            </a:r>
          </a:p>
        </p:txBody>
      </p:sp>
      <p:sp>
        <p:nvSpPr>
          <p:cNvPr id="211980" name="Text Box 12"/>
          <p:cNvSpPr txBox="1">
            <a:spLocks noChangeArrowheads="1"/>
          </p:cNvSpPr>
          <p:nvPr/>
        </p:nvSpPr>
        <p:spPr bwMode="auto">
          <a:xfrm>
            <a:off x="1258888" y="4221163"/>
            <a:ext cx="3043237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46800" rIns="36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Income		  105.000 €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Expenses		</a:t>
            </a:r>
            <a:r>
              <a:rPr lang="en-US" altLang="nl-BE" sz="1200" b="1" u="sng">
                <a:latin typeface="Arial" panose="020B0604020202020204" pitchFamily="34" charset="0"/>
                <a:ea typeface="ＭＳ Ｐゴシック" panose="020B0600070205080204" pitchFamily="34" charset="-128"/>
              </a:rPr>
              <a:t>- 100.000 €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profit 		      5.000 €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Corporate tax rate     33,99 %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Corporate tax         	     </a:t>
            </a:r>
            <a:r>
              <a:rPr lang="en-US" altLang="nl-BE" sz="1300" b="1">
                <a:latin typeface="Arial" panose="020B0604020202020204" pitchFamily="34" charset="0"/>
                <a:ea typeface="ＭＳ Ｐゴシック" panose="020B0600070205080204" pitchFamily="34" charset="-128"/>
              </a:rPr>
              <a:t>1.700 €</a:t>
            </a:r>
            <a:r>
              <a:rPr lang="en-US" altLang="nl-BE" sz="1200" b="1">
                <a:latin typeface="Arial" panose="020B0604020202020204" pitchFamily="34" charset="0"/>
                <a:ea typeface="ＭＳ Ｐゴシック" panose="020B0600070205080204" pitchFamily="34" charset="-128"/>
              </a:rPr>
              <a:t>	</a:t>
            </a:r>
          </a:p>
        </p:txBody>
      </p:sp>
      <p:sp>
        <p:nvSpPr>
          <p:cNvPr id="211981" name="ZoneTexte 3"/>
          <p:cNvSpPr txBox="1">
            <a:spLocks noChangeArrowheads="1"/>
          </p:cNvSpPr>
          <p:nvPr/>
        </p:nvSpPr>
        <p:spPr bwMode="auto">
          <a:xfrm>
            <a:off x="3440113" y="323850"/>
            <a:ext cx="1584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nl-BE" sz="3200" dirty="0" err="1"/>
              <a:t>Logistics</a:t>
            </a:r>
            <a:endParaRPr lang="en-GB" altLang="nl-BE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604838" y="6443663"/>
            <a:ext cx="47355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854" y="5949280"/>
            <a:ext cx="639763" cy="49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ChangeArrowheads="1"/>
          </p:cNvSpPr>
          <p:nvPr/>
        </p:nvSpPr>
        <p:spPr bwMode="auto">
          <a:xfrm>
            <a:off x="2705100" y="3054350"/>
            <a:ext cx="586740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>
            <a:lvl1pPr marL="592138" indent="-160338" defTabSz="642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endParaRPr lang="fr-FR" altLang="nl-BE" sz="24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pic>
        <p:nvPicPr>
          <p:cNvPr id="214019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4020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4021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nl-BE" altLang="nl-BE"/>
              <a:t>Logistics</a:t>
            </a:r>
            <a:endParaRPr lang="en-GB" altLang="nl-BE"/>
          </a:p>
        </p:txBody>
      </p:sp>
      <p:pic>
        <p:nvPicPr>
          <p:cNvPr id="9" name="Image 7" descr="map_europ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50" y="1627188"/>
            <a:ext cx="4284663" cy="3962400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Légende à une bordure 1 13"/>
          <p:cNvSpPr/>
          <p:nvPr/>
        </p:nvSpPr>
        <p:spPr>
          <a:xfrm>
            <a:off x="5638800" y="1484313"/>
            <a:ext cx="3254375" cy="4105275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en-US" sz="2000" dirty="0"/>
              <a:t>No customs duties on trade between EU Member States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endParaRPr lang="en-US" sz="2000" dirty="0"/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en-US" sz="2000" dirty="0"/>
              <a:t>No internal trade barriers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endParaRPr lang="en-US" sz="2000" dirty="0"/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en-US" sz="2000" dirty="0"/>
              <a:t>Common external tariff and harmonized trade measures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14024" name="ZoneTexte 1"/>
          <p:cNvSpPr txBox="1">
            <a:spLocks noChangeArrowheads="1"/>
          </p:cNvSpPr>
          <p:nvPr/>
        </p:nvSpPr>
        <p:spPr bwMode="auto">
          <a:xfrm>
            <a:off x="611188" y="1065213"/>
            <a:ext cx="4738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BE" altLang="fr-FR" sz="2400" b="1"/>
              <a:t>European Union is a Customs Union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ChangeArrowheads="1"/>
          </p:cNvSpPr>
          <p:nvPr/>
        </p:nvSpPr>
        <p:spPr bwMode="auto">
          <a:xfrm>
            <a:off x="2705100" y="3054350"/>
            <a:ext cx="586740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>
            <a:lvl1pPr marL="592138" indent="-160338" defTabSz="642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endParaRPr lang="fr-FR" altLang="nl-BE" sz="24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pic>
        <p:nvPicPr>
          <p:cNvPr id="215043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44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5" name="Tekstvak 9"/>
          <p:cNvSpPr txBox="1">
            <a:spLocks noChangeArrowheads="1"/>
          </p:cNvSpPr>
          <p:nvPr/>
        </p:nvSpPr>
        <p:spPr bwMode="auto">
          <a:xfrm>
            <a:off x="587375" y="962025"/>
            <a:ext cx="80549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nl-BE" altLang="nl-BE"/>
              <a:t>Tax perspective</a:t>
            </a:r>
            <a:br>
              <a:rPr lang="nl-BE" altLang="nl-BE"/>
            </a:br>
            <a:r>
              <a:rPr lang="nl-BE" altLang="nl-BE"/>
              <a:t>Customs - Depiction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nl-BE" sz="4400"/>
          </a:p>
        </p:txBody>
      </p:sp>
      <p:sp>
        <p:nvSpPr>
          <p:cNvPr id="10" name="AutoShape 1040"/>
          <p:cNvSpPr>
            <a:spLocks noChangeArrowheads="1"/>
          </p:cNvSpPr>
          <p:nvPr/>
        </p:nvSpPr>
        <p:spPr bwMode="auto">
          <a:xfrm>
            <a:off x="219075" y="2362200"/>
            <a:ext cx="8353425" cy="3659188"/>
          </a:xfrm>
          <a:prstGeom prst="roundRect">
            <a:avLst>
              <a:gd name="adj" fmla="val 43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endParaRPr lang="nl-BE" altLang="nl-BE" sz="2000"/>
          </a:p>
        </p:txBody>
      </p:sp>
      <p:sp>
        <p:nvSpPr>
          <p:cNvPr id="215047" name="Text Box 1033"/>
          <p:cNvSpPr txBox="1">
            <a:spLocks noChangeArrowheads="1"/>
          </p:cNvSpPr>
          <p:nvPr/>
        </p:nvSpPr>
        <p:spPr bwMode="auto">
          <a:xfrm>
            <a:off x="798513" y="3303588"/>
            <a:ext cx="1631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Incoming goods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5048" name="Text Box 1037"/>
          <p:cNvSpPr txBox="1">
            <a:spLocks noChangeArrowheads="1"/>
          </p:cNvSpPr>
          <p:nvPr/>
        </p:nvSpPr>
        <p:spPr bwMode="auto">
          <a:xfrm>
            <a:off x="730250" y="4135438"/>
            <a:ext cx="1770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No customs duty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payable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" name="Line 1030"/>
          <p:cNvSpPr>
            <a:spLocks noChangeShapeType="1"/>
          </p:cNvSpPr>
          <p:nvPr/>
        </p:nvSpPr>
        <p:spPr bwMode="auto">
          <a:xfrm>
            <a:off x="587375" y="3933825"/>
            <a:ext cx="2328863" cy="0"/>
          </a:xfrm>
          <a:prstGeom prst="line">
            <a:avLst/>
          </a:prstGeom>
          <a:noFill/>
          <a:ln w="63500">
            <a:solidFill>
              <a:srgbClr val="F06A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46800" rIns="36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 kern="0">
              <a:solidFill>
                <a:sysClr val="windowText" lastClr="000000"/>
              </a:solidFill>
            </a:endParaRPr>
          </a:p>
        </p:txBody>
      </p:sp>
      <p:sp>
        <p:nvSpPr>
          <p:cNvPr id="17" name="Text Box 1029"/>
          <p:cNvSpPr txBox="1">
            <a:spLocks noChangeArrowheads="1"/>
          </p:cNvSpPr>
          <p:nvPr/>
        </p:nvSpPr>
        <p:spPr bwMode="auto">
          <a:xfrm>
            <a:off x="3316288" y="3636963"/>
            <a:ext cx="1233487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onstant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Constant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Constant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altLang="nl-BE" sz="1600" kern="0" dirty="0" err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Bonded</a:t>
            </a:r>
            <a:r>
              <a:rPr lang="nl-BE" altLang="nl-BE" sz="1600" kern="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altLang="nl-BE" sz="1600" kern="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Warehouse</a:t>
            </a:r>
            <a:endParaRPr lang="en-US" altLang="nl-BE" sz="1600" kern="0" dirty="0">
              <a:solidFill>
                <a:schemeClr val="bg1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8" name="Line 1031"/>
          <p:cNvSpPr>
            <a:spLocks noChangeShapeType="1"/>
          </p:cNvSpPr>
          <p:nvPr/>
        </p:nvSpPr>
        <p:spPr bwMode="auto">
          <a:xfrm rot="19822924">
            <a:off x="4737100" y="3244850"/>
            <a:ext cx="1879600" cy="0"/>
          </a:xfrm>
          <a:prstGeom prst="line">
            <a:avLst/>
          </a:prstGeom>
          <a:noFill/>
          <a:ln w="63500">
            <a:solidFill>
              <a:srgbClr val="F06A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46800" rIns="36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 kern="0">
              <a:solidFill>
                <a:sysClr val="windowText" lastClr="000000"/>
              </a:solidFill>
            </a:endParaRPr>
          </a:p>
        </p:txBody>
      </p:sp>
      <p:sp>
        <p:nvSpPr>
          <p:cNvPr id="19" name="Line 1032"/>
          <p:cNvSpPr>
            <a:spLocks noChangeShapeType="1"/>
          </p:cNvSpPr>
          <p:nvPr/>
        </p:nvSpPr>
        <p:spPr bwMode="auto">
          <a:xfrm rot="1891579">
            <a:off x="4721225" y="4441825"/>
            <a:ext cx="1879600" cy="1588"/>
          </a:xfrm>
          <a:prstGeom prst="line">
            <a:avLst/>
          </a:prstGeom>
          <a:noFill/>
          <a:ln w="63500">
            <a:solidFill>
              <a:srgbClr val="F06A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46800" rIns="36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 kern="0">
              <a:solidFill>
                <a:sysClr val="windowText" lastClr="000000"/>
              </a:solidFill>
            </a:endParaRPr>
          </a:p>
        </p:txBody>
      </p:sp>
      <p:sp>
        <p:nvSpPr>
          <p:cNvPr id="215053" name="Text Box 1034"/>
          <p:cNvSpPr txBox="1">
            <a:spLocks noChangeArrowheads="1"/>
          </p:cNvSpPr>
          <p:nvPr/>
        </p:nvSpPr>
        <p:spPr bwMode="auto">
          <a:xfrm>
            <a:off x="5334000" y="3700463"/>
            <a:ext cx="1631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Outgoing goods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5054" name="Text Box 1035"/>
          <p:cNvSpPr txBox="1">
            <a:spLocks noChangeArrowheads="1"/>
          </p:cNvSpPr>
          <p:nvPr/>
        </p:nvSpPr>
        <p:spPr bwMode="auto">
          <a:xfrm>
            <a:off x="6897688" y="2476500"/>
            <a:ext cx="10048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EU State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5055" name="Text Box 1039"/>
          <p:cNvSpPr txBox="1">
            <a:spLocks noChangeArrowheads="1"/>
          </p:cNvSpPr>
          <p:nvPr/>
        </p:nvSpPr>
        <p:spPr bwMode="auto">
          <a:xfrm>
            <a:off x="6732588" y="2840038"/>
            <a:ext cx="1317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Customs duty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payable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5056" name="Text Box 1036"/>
          <p:cNvSpPr txBox="1">
            <a:spLocks noChangeArrowheads="1"/>
          </p:cNvSpPr>
          <p:nvPr/>
        </p:nvSpPr>
        <p:spPr bwMode="auto">
          <a:xfrm>
            <a:off x="6732588" y="4564063"/>
            <a:ext cx="1565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Non - EU State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5057" name="Text Box 1038"/>
          <p:cNvSpPr txBox="1">
            <a:spLocks noChangeArrowheads="1"/>
          </p:cNvSpPr>
          <p:nvPr/>
        </p:nvSpPr>
        <p:spPr bwMode="auto">
          <a:xfrm>
            <a:off x="6624638" y="4927600"/>
            <a:ext cx="177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 u="sng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No</a:t>
            </a: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customs duty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payable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  <p:sp>
        <p:nvSpPr>
          <p:cNvPr id="215059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nl-BE" altLang="nl-BE">
                <a:solidFill>
                  <a:srgbClr val="000000"/>
                </a:solidFill>
              </a:rPr>
              <a:t>Logistics</a:t>
            </a:r>
            <a:endParaRPr lang="en-GB" altLang="nl-BE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ChangeArrowheads="1"/>
          </p:cNvSpPr>
          <p:nvPr/>
        </p:nvSpPr>
        <p:spPr bwMode="auto">
          <a:xfrm>
            <a:off x="2705100" y="3054350"/>
            <a:ext cx="586740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>
            <a:lvl1pPr marL="592138" indent="-160338" defTabSz="642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endParaRPr lang="fr-FR" altLang="nl-BE" sz="24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pic>
        <p:nvPicPr>
          <p:cNvPr id="216067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068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  <p:sp>
        <p:nvSpPr>
          <p:cNvPr id="216070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nl-BE" altLang="nl-BE">
                <a:solidFill>
                  <a:srgbClr val="000000"/>
                </a:solidFill>
              </a:rPr>
              <a:t>Logistics</a:t>
            </a:r>
            <a:endParaRPr lang="en-GB" altLang="nl-BE">
              <a:solidFill>
                <a:srgbClr val="000000"/>
              </a:solidFill>
            </a:endParaRP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395288" y="1628775"/>
            <a:ext cx="8353425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 typeface="Courier New" panose="02070309020205020404" pitchFamily="49" charset="0"/>
              <a:buChar char="o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VAT is due on</a:t>
            </a:r>
          </a:p>
          <a:p>
            <a:pPr marL="800100" lvl="1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Supply of goods and services</a:t>
            </a:r>
          </a:p>
          <a:p>
            <a:pPr marL="800100" lvl="1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Importation of goods</a:t>
            </a:r>
          </a:p>
          <a:p>
            <a:pPr marL="342900" indent="-342900" eaLnBrk="1" hangingPunct="1">
              <a:spcBef>
                <a:spcPct val="50000"/>
              </a:spcBef>
              <a:buFont typeface="Courier New" panose="02070309020205020404" pitchFamily="49" charset="0"/>
              <a:buChar char="o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 VAT is not a cost for the operators                                 (deductible)</a:t>
            </a:r>
          </a:p>
          <a:p>
            <a:pPr marL="342900" indent="-342900" eaLnBrk="1" hangingPunct="1">
              <a:spcBef>
                <a:spcPct val="50000"/>
              </a:spcBef>
              <a:buFont typeface="Courier New" panose="02070309020205020404" pitchFamily="49" charset="0"/>
              <a:buChar char="o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 Cost-saving opportunity: VAT deferral (Belgium)</a:t>
            </a:r>
          </a:p>
          <a:p>
            <a:pPr marL="800100" lvl="1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Possibility to postpone the payment of import VAT to the next periodical VAT return</a:t>
            </a:r>
          </a:p>
          <a:p>
            <a:pPr marL="800100" lvl="1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Avoid pre-financing VAT (cash flow advantage)</a:t>
            </a:r>
          </a:p>
          <a:p>
            <a:pPr marL="800100" lvl="1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By simple request (ET 14000 license)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en-GB" altLang="nl-BE" sz="2400" dirty="0">
              <a:solidFill>
                <a:prstClr val="black"/>
              </a:solidFill>
            </a:endParaRPr>
          </a:p>
        </p:txBody>
      </p:sp>
      <p:pic>
        <p:nvPicPr>
          <p:cNvPr id="216072" name="Image 6" descr="entrepot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268413"/>
            <a:ext cx="248443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073" name="ZoneTexte 1"/>
          <p:cNvSpPr txBox="1">
            <a:spLocks noChangeArrowheads="1"/>
          </p:cNvSpPr>
          <p:nvPr/>
        </p:nvSpPr>
        <p:spPr bwMode="auto">
          <a:xfrm>
            <a:off x="631825" y="995363"/>
            <a:ext cx="4127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BE" altLang="fr-FR" sz="2400" b="1"/>
              <a:t>European Union is a VAT Union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2705100" y="3054350"/>
            <a:ext cx="586740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>
            <a:lvl1pPr marL="592138" indent="-160338" defTabSz="642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None/>
            </a:pPr>
            <a:endParaRPr lang="fr-FR" altLang="nl-BE" sz="2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pic>
        <p:nvPicPr>
          <p:cNvPr id="217091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7092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  <p:sp>
        <p:nvSpPr>
          <p:cNvPr id="217094" name="Tijdelijke aanduiding voor dianummer 1"/>
          <p:cNvSpPr>
            <a:spLocks noGrp="1"/>
          </p:cNvSpPr>
          <p:nvPr>
            <p:ph type="sldNum" sz="quarter" idx="12"/>
          </p:nvPr>
        </p:nvSpPr>
        <p:spPr bwMode="auto">
          <a:xfrm>
            <a:off x="8316913" y="6016625"/>
            <a:ext cx="9366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9D7ACA-F6E2-4F46-A26C-0D1EC4E9EA87}" type="slidenum">
              <a:rPr lang="fr-BE" altLang="fr-FR" sz="14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fr-BE" altLang="fr-FR" sz="1400">
              <a:solidFill>
                <a:srgbClr val="898989"/>
              </a:solidFill>
            </a:endParaRPr>
          </a:p>
        </p:txBody>
      </p:sp>
      <p:sp>
        <p:nvSpPr>
          <p:cNvPr id="12" name="Rectangle 1026"/>
          <p:cNvSpPr txBox="1">
            <a:spLocks noChangeArrowheads="1"/>
          </p:cNvSpPr>
          <p:nvPr/>
        </p:nvSpPr>
        <p:spPr bwMode="auto">
          <a:xfrm>
            <a:off x="685800" y="981075"/>
            <a:ext cx="77724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E3A0E"/>
                </a:solidFill>
                <a:latin typeface="Calibri" pitchFamily="34" charset="0"/>
              </a:defRPr>
            </a:lvl9pPr>
          </a:lstStyle>
          <a:p>
            <a:pPr algn="ctr" eaLnBrk="1" hangingPunct="1">
              <a:tabLst>
                <a:tab pos="571500" algn="l"/>
              </a:tabLst>
              <a:defRPr/>
            </a:pPr>
            <a:r>
              <a:rPr lang="nl-BE" altLang="nl-BE" sz="3200" kern="0" dirty="0"/>
              <a:t>Tax </a:t>
            </a:r>
            <a:r>
              <a:rPr lang="nl-BE" altLang="nl-BE" sz="3200" kern="0" dirty="0" err="1"/>
              <a:t>perspective</a:t>
            </a:r>
            <a:r>
              <a:rPr lang="nl-BE" altLang="nl-BE" sz="3200" kern="0" dirty="0"/>
              <a:t/>
            </a:r>
            <a:br>
              <a:rPr lang="nl-BE" altLang="nl-BE" sz="3200" kern="0" dirty="0"/>
            </a:br>
            <a:r>
              <a:rPr lang="nl-BE" altLang="nl-BE" sz="3200" kern="0" dirty="0"/>
              <a:t>VAT- </a:t>
            </a:r>
            <a:r>
              <a:rPr lang="nl-BE" altLang="nl-BE" sz="3200" kern="0" dirty="0" err="1"/>
              <a:t>Depiction</a:t>
            </a:r>
            <a:endParaRPr lang="en-US" altLang="nl-BE" sz="3200" kern="0" dirty="0"/>
          </a:p>
        </p:txBody>
      </p:sp>
      <p:sp>
        <p:nvSpPr>
          <p:cNvPr id="13" name="AutoShape 1040"/>
          <p:cNvSpPr>
            <a:spLocks noChangeArrowheads="1"/>
          </p:cNvSpPr>
          <p:nvPr/>
        </p:nvSpPr>
        <p:spPr bwMode="auto">
          <a:xfrm>
            <a:off x="219075" y="2293938"/>
            <a:ext cx="8353425" cy="3659187"/>
          </a:xfrm>
          <a:prstGeom prst="roundRect">
            <a:avLst>
              <a:gd name="adj" fmla="val 43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endParaRPr lang="nl-BE" altLang="nl-BE" sz="2400">
              <a:solidFill>
                <a:schemeClr val="bg1"/>
              </a:solidFill>
            </a:endParaRPr>
          </a:p>
        </p:txBody>
      </p:sp>
      <p:sp>
        <p:nvSpPr>
          <p:cNvPr id="217097" name="Text Box 1033"/>
          <p:cNvSpPr txBox="1">
            <a:spLocks noChangeArrowheads="1"/>
          </p:cNvSpPr>
          <p:nvPr/>
        </p:nvSpPr>
        <p:spPr bwMode="auto">
          <a:xfrm>
            <a:off x="762000" y="3268663"/>
            <a:ext cx="1631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Incoming goods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7098" name="Text Box 1037"/>
          <p:cNvSpPr txBox="1">
            <a:spLocks noChangeArrowheads="1"/>
          </p:cNvSpPr>
          <p:nvPr/>
        </p:nvSpPr>
        <p:spPr bwMode="auto">
          <a:xfrm>
            <a:off x="928688" y="4135438"/>
            <a:ext cx="1373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No input VAT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7099" name="Line 1030"/>
          <p:cNvSpPr>
            <a:spLocks noChangeShapeType="1"/>
          </p:cNvSpPr>
          <p:nvPr/>
        </p:nvSpPr>
        <p:spPr bwMode="auto">
          <a:xfrm>
            <a:off x="587375" y="3933825"/>
            <a:ext cx="2328863" cy="0"/>
          </a:xfrm>
          <a:prstGeom prst="line">
            <a:avLst/>
          </a:prstGeom>
          <a:noFill/>
          <a:ln w="63500">
            <a:solidFill>
              <a:srgbClr val="F06A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46800" rIns="36000" bIns="46800">
            <a:spAutoFit/>
          </a:bodyPr>
          <a:lstStyle/>
          <a:p>
            <a:endParaRPr lang="en-US"/>
          </a:p>
        </p:txBody>
      </p:sp>
      <p:sp>
        <p:nvSpPr>
          <p:cNvPr id="217100" name="Line 1031"/>
          <p:cNvSpPr>
            <a:spLocks noChangeShapeType="1"/>
          </p:cNvSpPr>
          <p:nvPr/>
        </p:nvSpPr>
        <p:spPr bwMode="auto">
          <a:xfrm rot="-1777076">
            <a:off x="4737100" y="3244850"/>
            <a:ext cx="1879600" cy="0"/>
          </a:xfrm>
          <a:prstGeom prst="line">
            <a:avLst/>
          </a:prstGeom>
          <a:noFill/>
          <a:ln w="63500">
            <a:solidFill>
              <a:srgbClr val="F06A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46800" rIns="36000" bIns="46800">
            <a:spAutoFit/>
          </a:bodyPr>
          <a:lstStyle/>
          <a:p>
            <a:endParaRPr lang="en-US"/>
          </a:p>
        </p:txBody>
      </p:sp>
      <p:sp>
        <p:nvSpPr>
          <p:cNvPr id="217101" name="Line 1032"/>
          <p:cNvSpPr>
            <a:spLocks noChangeShapeType="1"/>
          </p:cNvSpPr>
          <p:nvPr/>
        </p:nvSpPr>
        <p:spPr bwMode="auto">
          <a:xfrm rot="1891579">
            <a:off x="4721225" y="4441825"/>
            <a:ext cx="1879600" cy="1588"/>
          </a:xfrm>
          <a:prstGeom prst="line">
            <a:avLst/>
          </a:prstGeom>
          <a:noFill/>
          <a:ln w="63500">
            <a:solidFill>
              <a:srgbClr val="F06A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46800" rIns="36000" bIns="46800">
            <a:spAutoFit/>
          </a:bodyPr>
          <a:lstStyle/>
          <a:p>
            <a:endParaRPr lang="en-US"/>
          </a:p>
        </p:txBody>
      </p:sp>
      <p:sp>
        <p:nvSpPr>
          <p:cNvPr id="217102" name="Text Box 1034"/>
          <p:cNvSpPr txBox="1">
            <a:spLocks noChangeArrowheads="1"/>
          </p:cNvSpPr>
          <p:nvPr/>
        </p:nvSpPr>
        <p:spPr bwMode="auto">
          <a:xfrm>
            <a:off x="5334000" y="3700463"/>
            <a:ext cx="1631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Outgoing goods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7103" name="Text Box 1035"/>
          <p:cNvSpPr txBox="1">
            <a:spLocks noChangeArrowheads="1"/>
          </p:cNvSpPr>
          <p:nvPr/>
        </p:nvSpPr>
        <p:spPr bwMode="auto">
          <a:xfrm>
            <a:off x="6897688" y="2476500"/>
            <a:ext cx="10048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EU State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7104" name="Text Box 1036"/>
          <p:cNvSpPr txBox="1">
            <a:spLocks noChangeArrowheads="1"/>
          </p:cNvSpPr>
          <p:nvPr/>
        </p:nvSpPr>
        <p:spPr bwMode="auto">
          <a:xfrm>
            <a:off x="6732588" y="4564063"/>
            <a:ext cx="1565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Non - EU State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7105" name="Text Box 4"/>
          <p:cNvSpPr txBox="1">
            <a:spLocks noChangeArrowheads="1"/>
          </p:cNvSpPr>
          <p:nvPr/>
        </p:nvSpPr>
        <p:spPr bwMode="auto">
          <a:xfrm>
            <a:off x="3059113" y="3357563"/>
            <a:ext cx="1676400" cy="1076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Bonded Warehouse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VAT deferral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7106" name="Text Box 14"/>
          <p:cNvSpPr txBox="1">
            <a:spLocks noChangeArrowheads="1"/>
          </p:cNvSpPr>
          <p:nvPr/>
        </p:nvSpPr>
        <p:spPr bwMode="auto">
          <a:xfrm>
            <a:off x="6804025" y="2979738"/>
            <a:ext cx="1317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 u="sng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No</a:t>
            </a: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input VAT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7107" name="Text Box 14"/>
          <p:cNvSpPr txBox="1">
            <a:spLocks noChangeArrowheads="1"/>
          </p:cNvSpPr>
          <p:nvPr/>
        </p:nvSpPr>
        <p:spPr bwMode="auto">
          <a:xfrm>
            <a:off x="6783388" y="4995863"/>
            <a:ext cx="1317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nl-BE" sz="1600" u="sng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No</a:t>
            </a:r>
            <a:r>
              <a:rPr lang="nl-BE" altLang="nl-BE" sz="16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input VAT</a:t>
            </a:r>
            <a:endParaRPr lang="en-US" altLang="nl-BE" sz="16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710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nl-BE" altLang="nl-BE" dirty="0" err="1">
                <a:solidFill>
                  <a:srgbClr val="000000"/>
                </a:solidFill>
              </a:rPr>
              <a:t>Logistics</a:t>
            </a:r>
            <a:endParaRPr lang="en-GB" altLang="nl-BE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0844"/>
            <a:ext cx="2779399" cy="18004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0707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0708" name="Afbeelding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0710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>
                <a:solidFill>
                  <a:srgbClr val="000000"/>
                </a:solidFill>
              </a:rPr>
              <a:t>Finance</a:t>
            </a:r>
          </a:p>
        </p:txBody>
      </p:sp>
      <p:sp>
        <p:nvSpPr>
          <p:cNvPr id="8" name="Légende à une bordure 1 9"/>
          <p:cNvSpPr/>
          <p:nvPr/>
        </p:nvSpPr>
        <p:spPr>
          <a:xfrm>
            <a:off x="2873375" y="1398588"/>
            <a:ext cx="6049963" cy="4032250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Courier New" panose="02070309020205020404" pitchFamily="49" charset="0"/>
              <a:buChar char="o"/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Participation exemption                                                        95% deduction on dividends received </a:t>
            </a: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(min </a:t>
            </a:r>
            <a:r>
              <a:rPr lang="en-US" dirty="0" err="1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treshhold</a:t>
            </a: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, min holding period)</a:t>
            </a:r>
          </a:p>
          <a:p>
            <a:pPr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100% deductibility of interest paid to acquire shares</a:t>
            </a: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0% capital duty on capital contribution</a:t>
            </a: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Capital gains on shares:</a:t>
            </a: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- 100% exemption for SME’s</a:t>
            </a: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- 0,412% taxation for large enterprises</a:t>
            </a: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 (min holding period 12 months, taxation requirement)</a:t>
            </a:r>
          </a:p>
          <a:p>
            <a:pPr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00712" name="Rectangle 8"/>
          <p:cNvSpPr>
            <a:spLocks noChangeArrowheads="1"/>
          </p:cNvSpPr>
          <p:nvPr/>
        </p:nvSpPr>
        <p:spPr bwMode="auto">
          <a:xfrm>
            <a:off x="107950" y="2600325"/>
            <a:ext cx="1728788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>
                <a:solidFill>
                  <a:srgbClr val="000000"/>
                </a:solidFill>
              </a:rPr>
              <a:t>Tax benefits</a:t>
            </a:r>
          </a:p>
        </p:txBody>
      </p:sp>
      <p:sp>
        <p:nvSpPr>
          <p:cNvPr id="200713" name="ZoneTexte 2"/>
          <p:cNvSpPr txBox="1">
            <a:spLocks noChangeArrowheads="1"/>
          </p:cNvSpPr>
          <p:nvPr/>
        </p:nvSpPr>
        <p:spPr bwMode="auto">
          <a:xfrm>
            <a:off x="515938" y="1028700"/>
            <a:ext cx="2127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BE" altLang="fr-FR" sz="2400" b="1">
                <a:solidFill>
                  <a:prstClr val="black"/>
                </a:solidFill>
              </a:rPr>
              <a:t>Holding regime</a:t>
            </a:r>
          </a:p>
        </p:txBody>
      </p:sp>
    </p:spTree>
    <p:extLst>
      <p:ext uri="{BB962C8B-B14F-4D97-AF65-F5344CB8AC3E}">
        <p14:creationId xmlns:p14="http://schemas.microsoft.com/office/powerpoint/2010/main" val="12201503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0844"/>
            <a:ext cx="2779399" cy="18004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1731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732" name="Afbeelding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3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>
                <a:solidFill>
                  <a:srgbClr val="000000"/>
                </a:solidFill>
                <a:latin typeface="Arial" panose="020B0604020202020204" pitchFamily="34" charset="0"/>
              </a:rPr>
              <a:t>FISCAL DEPARTMENT FOR FOREIGN INVESTMENTS</a:t>
            </a:r>
          </a:p>
        </p:txBody>
      </p:sp>
      <p:sp>
        <p:nvSpPr>
          <p:cNvPr id="201734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 dirty="0">
                <a:solidFill>
                  <a:srgbClr val="000000"/>
                </a:solidFill>
              </a:rPr>
              <a:t>Finance</a:t>
            </a:r>
          </a:p>
        </p:txBody>
      </p:sp>
      <p:sp>
        <p:nvSpPr>
          <p:cNvPr id="8" name="Légende à une bordure 1 9"/>
          <p:cNvSpPr/>
          <p:nvPr/>
        </p:nvSpPr>
        <p:spPr>
          <a:xfrm>
            <a:off x="2873375" y="1398588"/>
            <a:ext cx="6049963" cy="4032250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Courier New" panose="02070309020205020404" pitchFamily="49" charset="0"/>
              <a:buChar char="o"/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Dividend Withholding Tax exemption</a:t>
            </a: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100% exemption </a:t>
            </a:r>
          </a:p>
          <a:p>
            <a:pPr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Conditions:</a:t>
            </a:r>
          </a:p>
          <a:p>
            <a:pPr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- be resident in a country with which Belgium has</a:t>
            </a: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  concluded a double tax treaty;</a:t>
            </a: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- the beneficiary holds a participation of at least 10%</a:t>
            </a: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  in a Belgian subsidiary, for an uninterrupted period</a:t>
            </a: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  of at least 12 months</a:t>
            </a: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  <a:sym typeface="Futura Book" charset="0"/>
            </a:endParaRP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  <a:sym typeface="Futura Book" charset="0"/>
              </a:rPr>
              <a:t>     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01736" name="Rectangle 8"/>
          <p:cNvSpPr>
            <a:spLocks noChangeArrowheads="1"/>
          </p:cNvSpPr>
          <p:nvPr/>
        </p:nvSpPr>
        <p:spPr bwMode="auto">
          <a:xfrm>
            <a:off x="107950" y="2600325"/>
            <a:ext cx="1728788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63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3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3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3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fr-FR" sz="2000" b="1">
                <a:solidFill>
                  <a:srgbClr val="000000"/>
                </a:solidFill>
              </a:rPr>
              <a:t>Tax benefits</a:t>
            </a:r>
          </a:p>
        </p:txBody>
      </p:sp>
      <p:sp>
        <p:nvSpPr>
          <p:cNvPr id="201737" name="ZoneTexte 2"/>
          <p:cNvSpPr txBox="1">
            <a:spLocks noChangeArrowheads="1"/>
          </p:cNvSpPr>
          <p:nvPr/>
        </p:nvSpPr>
        <p:spPr bwMode="auto">
          <a:xfrm>
            <a:off x="515938" y="1028700"/>
            <a:ext cx="2127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BE" altLang="fr-FR" sz="2400" b="1">
                <a:solidFill>
                  <a:srgbClr val="000000"/>
                </a:solidFill>
              </a:rPr>
              <a:t>Holding regime</a:t>
            </a:r>
          </a:p>
        </p:txBody>
      </p:sp>
    </p:spTree>
    <p:extLst>
      <p:ext uri="{BB962C8B-B14F-4D97-AF65-F5344CB8AC3E}">
        <p14:creationId xmlns:p14="http://schemas.microsoft.com/office/powerpoint/2010/main" val="3772408035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53" name="Group 65"/>
          <p:cNvGraphicFramePr>
            <a:graphicFrameLocks noGrp="1"/>
          </p:cNvGraphicFramePr>
          <p:nvPr/>
        </p:nvGraphicFramePr>
        <p:xfrm>
          <a:off x="0" y="1893888"/>
          <a:ext cx="9144000" cy="3048000"/>
        </p:xfrm>
        <a:graphic>
          <a:graphicData uri="http://schemas.openxmlformats.org/drawingml/2006/table">
            <a:tbl>
              <a:tblPr/>
              <a:tblGrid>
                <a:gridCol w="24844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595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16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nl-B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Management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8EA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nl-B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Futura Book" charset="0"/>
                        </a:rPr>
                        <a:t>Expatriate status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6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nl-B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nl-B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Team work – Night shift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6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nl-B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 all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7DB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nl-B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Lower social contributions (Tax Shift)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18128" name="Titre 1"/>
          <p:cNvSpPr txBox="1">
            <a:spLocks/>
          </p:cNvSpPr>
          <p:nvPr/>
        </p:nvSpPr>
        <p:spPr bwMode="auto">
          <a:xfrm>
            <a:off x="0" y="382588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BE">
                <a:solidFill>
                  <a:srgbClr val="000000"/>
                </a:solidFill>
                <a:ea typeface="ヒラギノ角ゴ Pro W3" pitchFamily="-60" charset="-128"/>
                <a:cs typeface="Calibri" panose="020F0502020204030204" pitchFamily="34" charset="0"/>
              </a:rPr>
              <a:t>Tax incentives - Employment</a:t>
            </a:r>
          </a:p>
        </p:txBody>
      </p:sp>
      <p:pic>
        <p:nvPicPr>
          <p:cNvPr id="218129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ChangeArrowheads="1"/>
          </p:cNvSpPr>
          <p:nvPr/>
        </p:nvSpPr>
        <p:spPr bwMode="auto">
          <a:xfrm>
            <a:off x="2700338" y="3068638"/>
            <a:ext cx="5867400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/>
          <a:p>
            <a:pPr marL="592138" indent="-160338" algn="ctr" defTabSz="642938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itchFamily="2" charset="2"/>
              <a:buNone/>
            </a:pPr>
            <a:endParaRPr lang="fr-FR" altLang="nl-BE" sz="2400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40963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8" name="Légende à une bordure 1 15"/>
          <p:cNvSpPr/>
          <p:nvPr/>
        </p:nvSpPr>
        <p:spPr>
          <a:xfrm>
            <a:off x="2916238" y="2497138"/>
            <a:ext cx="5976937" cy="1936750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0825" y="2709863"/>
            <a:ext cx="172878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Conditions</a:t>
            </a:r>
          </a:p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Employer</a:t>
            </a:r>
          </a:p>
        </p:txBody>
      </p:sp>
      <p:sp>
        <p:nvSpPr>
          <p:cNvPr id="36872" name="Tekstvak 1"/>
          <p:cNvSpPr txBox="1">
            <a:spLocks noChangeArrowheads="1"/>
          </p:cNvSpPr>
          <p:nvPr/>
        </p:nvSpPr>
        <p:spPr bwMode="auto">
          <a:xfrm>
            <a:off x="2916238" y="2525713"/>
            <a:ext cx="58324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part of an international group</a:t>
            </a: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a Belgian company </a:t>
            </a: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a subsidiary, branch office or establishment of a foreign company </a:t>
            </a: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a scientific research center or a coordination office</a:t>
            </a:r>
            <a:endParaRPr lang="nl-BE" altLang="nl-BE" sz="200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969" name="Tekstvak 9"/>
          <p:cNvSpPr txBox="1">
            <a:spLocks noChangeArrowheads="1"/>
          </p:cNvSpPr>
          <p:nvPr/>
        </p:nvSpPr>
        <p:spPr bwMode="auto">
          <a:xfrm>
            <a:off x="1976977" y="160337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prstClr val="black"/>
                </a:solidFill>
              </a:rPr>
              <a:t>    Tax Incentives for Employment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899592" y="1268760"/>
            <a:ext cx="2911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b="1" dirty="0" err="1" smtClean="0"/>
              <a:t>Expatriate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tax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regime</a:t>
            </a:r>
            <a:endParaRPr lang="fr-BE" sz="2400" b="1" dirty="0"/>
          </a:p>
        </p:txBody>
      </p:sp>
    </p:spTree>
    <p:extLst>
      <p:ext uri="{BB962C8B-B14F-4D97-AF65-F5344CB8AC3E}">
        <p14:creationId xmlns:p14="http://schemas.microsoft.com/office/powerpoint/2010/main" val="1396277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ChangeArrowheads="1"/>
          </p:cNvSpPr>
          <p:nvPr/>
        </p:nvSpPr>
        <p:spPr bwMode="auto">
          <a:xfrm>
            <a:off x="2700338" y="3068638"/>
            <a:ext cx="5867400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/>
          <a:p>
            <a:pPr marL="592138" indent="-160338" algn="ctr" defTabSz="642938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itchFamily="2" charset="2"/>
              <a:buNone/>
            </a:pPr>
            <a:endParaRPr lang="fr-FR" altLang="nl-BE" sz="2400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41987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41990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prstClr val="black"/>
                </a:solidFill>
              </a:rPr>
              <a:t>   Tax Incentives for Employment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90513" y="2921000"/>
            <a:ext cx="173037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Conditions</a:t>
            </a:r>
          </a:p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Employee</a:t>
            </a:r>
          </a:p>
        </p:txBody>
      </p:sp>
      <p:sp>
        <p:nvSpPr>
          <p:cNvPr id="12" name="Légende à une bordure 1 15"/>
          <p:cNvSpPr/>
          <p:nvPr/>
        </p:nvSpPr>
        <p:spPr>
          <a:xfrm>
            <a:off x="2916238" y="1989138"/>
            <a:ext cx="5970587" cy="3236912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37897" name="Tekstvak 12"/>
          <p:cNvSpPr txBox="1">
            <a:spLocks noChangeArrowheads="1"/>
          </p:cNvSpPr>
          <p:nvPr/>
        </p:nvSpPr>
        <p:spPr bwMode="auto">
          <a:xfrm>
            <a:off x="2916238" y="1989138"/>
            <a:ext cx="5832475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not a Belgian citizen</a:t>
            </a:r>
          </a:p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should exclusively perform activities which require a special knowledge (specialist) and/or responsibility, thus executive functions</a:t>
            </a:r>
          </a:p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the employment in Belgium should have a temporary nature </a:t>
            </a:r>
          </a:p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should demonstrate that he or she has maintained personal and economic ties abroad</a:t>
            </a:r>
          </a:p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assigned to Belgium by a foreign group company or has been recruited directly from abroad.</a:t>
            </a:r>
            <a:endParaRPr lang="nl-BE" altLang="nl-BE" sz="200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55576" y="1124744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 err="1" smtClean="0"/>
              <a:t>Expatriate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tax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regime</a:t>
            </a:r>
            <a:endParaRPr lang="fr-BE" sz="2400" b="1" dirty="0"/>
          </a:p>
        </p:txBody>
      </p:sp>
    </p:spTree>
    <p:extLst>
      <p:ext uri="{BB962C8B-B14F-4D97-AF65-F5344CB8AC3E}">
        <p14:creationId xmlns:p14="http://schemas.microsoft.com/office/powerpoint/2010/main" val="2133718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2705100" y="3054350"/>
            <a:ext cx="586740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/>
          <a:p>
            <a:pPr marL="592138" indent="-160338" algn="ctr" defTabSz="642938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itchFamily="2" charset="2"/>
              <a:buNone/>
            </a:pPr>
            <a:endParaRPr lang="fr-FR" altLang="nl-BE" sz="2400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43011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43014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2800" dirty="0" smtClean="0">
                <a:solidFill>
                  <a:prstClr val="black"/>
                </a:solidFill>
              </a:rPr>
              <a:t>     </a:t>
            </a:r>
            <a:r>
              <a:rPr lang="en-GB" altLang="nl-BE" sz="3200" dirty="0" smtClean="0">
                <a:solidFill>
                  <a:prstClr val="black"/>
                </a:solidFill>
              </a:rPr>
              <a:t>Tax Incentives for Employment</a:t>
            </a:r>
          </a:p>
        </p:txBody>
      </p:sp>
      <p:sp>
        <p:nvSpPr>
          <p:cNvPr id="12" name="Légende à une bordure 1 17"/>
          <p:cNvSpPr/>
          <p:nvPr/>
        </p:nvSpPr>
        <p:spPr>
          <a:xfrm>
            <a:off x="2628900" y="2659063"/>
            <a:ext cx="5926138" cy="790575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en-US" sz="2000" dirty="0">
                <a:solidFill>
                  <a:prstClr val="white"/>
                </a:solidFill>
              </a:rPr>
              <a:t>Reduction of employment cost for expats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-541338" y="2335213"/>
            <a:ext cx="23764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dirty="0">
                <a:solidFill>
                  <a:prstClr val="black"/>
                </a:solidFill>
                <a:latin typeface="Arial" pitchFamily="34" charset="0"/>
              </a:rPr>
              <a:t>For the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</a:rPr>
              <a:t>EMPLOYER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6906" y="1268760"/>
            <a:ext cx="2911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b="1" dirty="0" err="1" smtClean="0"/>
              <a:t>Expatriate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tax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regime</a:t>
            </a:r>
            <a:endParaRPr lang="fr-BE" sz="2400" b="1" dirty="0"/>
          </a:p>
        </p:txBody>
      </p:sp>
    </p:spTree>
    <p:extLst>
      <p:ext uri="{BB962C8B-B14F-4D97-AF65-F5344CB8AC3E}">
        <p14:creationId xmlns:p14="http://schemas.microsoft.com/office/powerpoint/2010/main" val="3917233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1" descr="C:\Users\medemil\AppData\Local\Microsoft\Windows\Temporary Internet Files\Content.IE5\45TJZUCR\expat-face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-2" r="-17703" b="1791"/>
          <a:stretch>
            <a:fillRect/>
          </a:stretch>
        </p:blipFill>
        <p:spPr bwMode="auto">
          <a:xfrm>
            <a:off x="-541338" y="1052661"/>
            <a:ext cx="8023226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2705100" y="3054350"/>
            <a:ext cx="586740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64281" bIns="0" anchor="ctr"/>
          <a:lstStyle/>
          <a:p>
            <a:pPr marL="592138" indent="-160338" algn="ctr" defTabSz="642938" eaLnBrk="1" hangingPunct="1">
              <a:spcBef>
                <a:spcPts val="1125"/>
              </a:spcBef>
              <a:buClr>
                <a:srgbClr val="4E3A0E"/>
              </a:buClr>
              <a:buSzPct val="50000"/>
              <a:buFont typeface="Wingdings" pitchFamily="2" charset="2"/>
              <a:buNone/>
            </a:pPr>
            <a:endParaRPr lang="fr-FR" altLang="nl-BE" sz="2400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4403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Afbeelding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44039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prstClr val="black"/>
                </a:solidFill>
              </a:rPr>
              <a:t>    Tax Incentives for Employment</a:t>
            </a:r>
          </a:p>
        </p:txBody>
      </p:sp>
      <p:sp>
        <p:nvSpPr>
          <p:cNvPr id="11" name="Légende à une bordure 1 15"/>
          <p:cNvSpPr/>
          <p:nvPr/>
        </p:nvSpPr>
        <p:spPr>
          <a:xfrm>
            <a:off x="2617788" y="1052513"/>
            <a:ext cx="6450012" cy="4837112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 eaLnBrk="1" hangingPunct="1">
              <a:lnSpc>
                <a:spcPct val="65000"/>
              </a:lnSpc>
              <a:spcBef>
                <a:spcPct val="50000"/>
              </a:spcBef>
              <a:buClr>
                <a:srgbClr val="32757A"/>
              </a:buClr>
              <a:buSzPct val="110000"/>
              <a:buFont typeface="Courier New" panose="02070309020205020404" pitchFamily="49" charset="0"/>
              <a:buChar char="o"/>
              <a:defRPr/>
            </a:pP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-252413" y="2714625"/>
            <a:ext cx="2017713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dirty="0">
                <a:solidFill>
                  <a:prstClr val="black"/>
                </a:solidFill>
                <a:latin typeface="Arial" pitchFamily="34" charset="0"/>
              </a:rPr>
              <a:t>For the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</a:rPr>
              <a:t>EMPLOYEE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46" name="Tekstvak 1"/>
          <p:cNvSpPr txBox="1">
            <a:spLocks noChangeArrowheads="1"/>
          </p:cNvSpPr>
          <p:nvPr/>
        </p:nvSpPr>
        <p:spPr bwMode="auto">
          <a:xfrm>
            <a:off x="2693988" y="1211263"/>
            <a:ext cx="625951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Travel exclusion : remuneration relating to the days worked outside of Belgium is not taxable </a:t>
            </a:r>
            <a:endParaRPr lang="en-US" altLang="nl-BE" sz="2000" dirty="0">
              <a:solidFill>
                <a:prstClr val="white"/>
              </a:solidFill>
              <a:latin typeface="Calibri"/>
            </a:endParaRP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    (personal income of non-Belgian source is not taxable in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en-US" altLang="nl-BE" sz="20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    Belgium)</a:t>
            </a:r>
          </a:p>
          <a:p>
            <a:pPr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Expatriate allowances or expense reimbursements are (partially) </a:t>
            </a:r>
            <a:r>
              <a:rPr lang="en-US" altLang="nl-BE" sz="2000" dirty="0" err="1" smtClean="0">
                <a:solidFill>
                  <a:prstClr val="white"/>
                </a:solidFill>
                <a:latin typeface="Calibri"/>
              </a:rPr>
              <a:t>taxfree</a:t>
            </a: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 :</a:t>
            </a: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Non-recurring expenses + school fees without any ceiling </a:t>
            </a:r>
          </a:p>
          <a:p>
            <a:pPr lvl="1" eaLnBrk="1" hangingPunct="1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US" altLang="nl-BE" sz="2000" dirty="0" smtClean="0">
                <a:solidFill>
                  <a:prstClr val="white"/>
                </a:solidFill>
                <a:latin typeface="Calibri"/>
              </a:rPr>
              <a:t>Expatriation allowances for repetitive expenses  (cost of living, cost of housing, tax equalization) : tax free subject to an annual ceiling of EUR 11.250 or EUR 29.750 (The higher ceiling is applicable for activities of a controlling or coordinating nature or for scientific research)</a:t>
            </a:r>
            <a:endParaRPr lang="nl-BE" altLang="nl-BE" sz="2000" dirty="0" smtClean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311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AutoShape 3"/>
          <p:cNvSpPr>
            <a:spLocks noChangeArrowheads="1"/>
          </p:cNvSpPr>
          <p:nvPr/>
        </p:nvSpPr>
        <p:spPr bwMode="auto">
          <a:xfrm>
            <a:off x="825500" y="1960563"/>
            <a:ext cx="7696200" cy="4102100"/>
          </a:xfrm>
          <a:prstGeom prst="roundRect">
            <a:avLst>
              <a:gd name="adj" fmla="val 2889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 lIns="64284" tIns="32142" rIns="64284" bIns="32142"/>
          <a:lstStyle/>
          <a:p>
            <a:pPr defTabSz="642938" eaLnBrk="1" hangingPunct="1"/>
            <a:endParaRPr lang="nl-NL" altLang="nl-BE" sz="2000" smtClean="0">
              <a:solidFill>
                <a:srgbClr val="000000"/>
              </a:solidFill>
              <a:latin typeface="Futura Book" charset="0"/>
              <a:sym typeface="Gill Sans" charset="0"/>
            </a:endParaRPr>
          </a:p>
        </p:txBody>
      </p:sp>
      <p:sp>
        <p:nvSpPr>
          <p:cNvPr id="374787" name="Espace réservé du numéro de diapositive 4"/>
          <p:cNvSpPr txBox="1">
            <a:spLocks/>
          </p:cNvSpPr>
          <p:nvPr/>
        </p:nvSpPr>
        <p:spPr bwMode="auto">
          <a:xfrm>
            <a:off x="8675688" y="6480175"/>
            <a:ext cx="468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fr-BE" sz="1600" b="1" smtClean="0">
              <a:solidFill>
                <a:srgbClr val="FFFFFF"/>
              </a:solidFill>
            </a:endParaRPr>
          </a:p>
        </p:txBody>
      </p:sp>
      <p:pic>
        <p:nvPicPr>
          <p:cNvPr id="374788" name="Picture 5" descr="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égende à une bordure 1 9"/>
          <p:cNvSpPr/>
          <p:nvPr/>
        </p:nvSpPr>
        <p:spPr>
          <a:xfrm>
            <a:off x="3035990" y="1412875"/>
            <a:ext cx="5545137" cy="1008013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</a:rPr>
              <a:t>Night shift and Team work (min 2 teams)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</a:rPr>
              <a:t>Continuous work( min 4 teams</a:t>
            </a:r>
            <a:r>
              <a:rPr lang="en-US" sz="2000" dirty="0" smtClean="0">
                <a:solidFill>
                  <a:prstClr val="white"/>
                </a:solidFill>
              </a:rPr>
              <a:t>)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374790" name="Rectangle 8"/>
          <p:cNvSpPr>
            <a:spLocks noChangeArrowheads="1"/>
          </p:cNvSpPr>
          <p:nvPr/>
        </p:nvSpPr>
        <p:spPr bwMode="auto">
          <a:xfrm>
            <a:off x="474663" y="1160463"/>
            <a:ext cx="1728787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 defTabSz="263525" eaLnBrk="1" hangingPunct="1"/>
            <a:r>
              <a:rPr lang="en-US" sz="2000" b="1" smtClean="0">
                <a:solidFill>
                  <a:srgbClr val="000000"/>
                </a:solidFill>
              </a:rPr>
              <a:t>Principle</a:t>
            </a:r>
          </a:p>
        </p:txBody>
      </p:sp>
      <p:sp>
        <p:nvSpPr>
          <p:cNvPr id="374791" name="Rectangle 10"/>
          <p:cNvSpPr>
            <a:spLocks noChangeArrowheads="1"/>
          </p:cNvSpPr>
          <p:nvPr/>
        </p:nvSpPr>
        <p:spPr bwMode="auto">
          <a:xfrm>
            <a:off x="-101600" y="3803650"/>
            <a:ext cx="23050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 defTabSz="263525" eaLnBrk="1" hangingPunct="1"/>
            <a:r>
              <a:rPr lang="en-US" sz="2000" b="1" smtClean="0">
                <a:solidFill>
                  <a:srgbClr val="000000"/>
                </a:solidFill>
              </a:rPr>
              <a:t>Advantage</a:t>
            </a:r>
          </a:p>
        </p:txBody>
      </p:sp>
      <p:sp>
        <p:nvSpPr>
          <p:cNvPr id="14" name="Légende à une bordure 1 13"/>
          <p:cNvSpPr/>
          <p:nvPr/>
        </p:nvSpPr>
        <p:spPr>
          <a:xfrm>
            <a:off x="3062978" y="3068960"/>
            <a:ext cx="5387975" cy="2807965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000" dirty="0">
                <a:solidFill>
                  <a:prstClr val="white"/>
                </a:solidFill>
              </a:rPr>
              <a:t>Partial exemption of payment of the withholding tax on the remunerations of workers in team work or night shifts</a:t>
            </a:r>
          </a:p>
          <a:p>
            <a:pPr eaLnBrk="1" hangingPunct="1">
              <a:defRPr/>
            </a:pPr>
            <a:endParaRPr lang="en-US" sz="2000" dirty="0">
              <a:solidFill>
                <a:prstClr val="white"/>
              </a:solidFill>
            </a:endParaRPr>
          </a:p>
          <a:p>
            <a:pPr eaLnBrk="1" hangingPunct="1"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– </a:t>
            </a:r>
            <a:r>
              <a:rPr lang="en-US" sz="2000" dirty="0">
                <a:solidFill>
                  <a:prstClr val="white"/>
                </a:solidFill>
              </a:rPr>
              <a:t>22.8% of the taxable </a:t>
            </a:r>
            <a:r>
              <a:rPr lang="en-US" sz="2000" dirty="0" smtClean="0">
                <a:solidFill>
                  <a:prstClr val="white"/>
                </a:solidFill>
              </a:rPr>
              <a:t>salary for </a:t>
            </a:r>
            <a:r>
              <a:rPr lang="en-US" sz="2000" dirty="0">
                <a:solidFill>
                  <a:prstClr val="white"/>
                </a:solidFill>
              </a:rPr>
              <a:t>nightshift and </a:t>
            </a:r>
            <a:r>
              <a:rPr lang="en-US" sz="2000" dirty="0" smtClean="0">
                <a:solidFill>
                  <a:prstClr val="white"/>
                </a:solidFill>
              </a:rPr>
              <a:t>teamwork (min 2 teams)</a:t>
            </a:r>
            <a:endParaRPr lang="en-US" sz="2000" dirty="0">
              <a:solidFill>
                <a:prstClr val="white"/>
              </a:solidFill>
            </a:endParaRPr>
          </a:p>
          <a:p>
            <a:pPr eaLnBrk="1" hangingPunct="1">
              <a:defRPr/>
            </a:pPr>
            <a:r>
              <a:rPr lang="en-US" sz="2000" dirty="0">
                <a:solidFill>
                  <a:prstClr val="white"/>
                </a:solidFill>
              </a:rPr>
              <a:t>– 25% of the taxable salary </a:t>
            </a:r>
            <a:r>
              <a:rPr lang="en-US" sz="2000" dirty="0" smtClean="0">
                <a:solidFill>
                  <a:prstClr val="white"/>
                </a:solidFill>
              </a:rPr>
              <a:t>for continuous work       ( </a:t>
            </a:r>
            <a:r>
              <a:rPr lang="en-US" sz="2000" dirty="0">
                <a:solidFill>
                  <a:prstClr val="white"/>
                </a:solidFill>
              </a:rPr>
              <a:t>min 4 teams) 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374793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374795" name="Tekstvak 9"/>
          <p:cNvSpPr txBox="1">
            <a:spLocks noChangeArrowheads="1"/>
          </p:cNvSpPr>
          <p:nvPr/>
        </p:nvSpPr>
        <p:spPr bwMode="auto">
          <a:xfrm>
            <a:off x="1763713" y="160338"/>
            <a:ext cx="7275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GB" altLang="nl-BE" sz="3200" dirty="0" smtClean="0">
                <a:solidFill>
                  <a:srgbClr val="000000"/>
                </a:solidFill>
              </a:rPr>
              <a:t>Tax incentives for employment</a:t>
            </a:r>
          </a:p>
        </p:txBody>
      </p:sp>
      <p:sp>
        <p:nvSpPr>
          <p:cNvPr id="374796" name="Tekstvak 16"/>
          <p:cNvSpPr txBox="1">
            <a:spLocks noChangeArrowheads="1"/>
          </p:cNvSpPr>
          <p:nvPr/>
        </p:nvSpPr>
        <p:spPr bwMode="auto">
          <a:xfrm>
            <a:off x="250825" y="929630"/>
            <a:ext cx="37451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nl-BE" altLang="nl-BE" sz="2400" b="1" dirty="0" err="1" smtClean="0">
                <a:solidFill>
                  <a:srgbClr val="000000"/>
                </a:solidFill>
              </a:rPr>
              <a:t>Nightshift</a:t>
            </a:r>
            <a:r>
              <a:rPr lang="nl-BE" altLang="nl-BE" sz="2400" b="1" dirty="0" smtClean="0">
                <a:solidFill>
                  <a:srgbClr val="000000"/>
                </a:solidFill>
              </a:rPr>
              <a:t> </a:t>
            </a:r>
            <a:r>
              <a:rPr lang="nl-BE" altLang="nl-BE" sz="2400" b="1" dirty="0" err="1" smtClean="0">
                <a:solidFill>
                  <a:srgbClr val="000000"/>
                </a:solidFill>
              </a:rPr>
              <a:t>and</a:t>
            </a:r>
            <a:r>
              <a:rPr lang="nl-BE" altLang="nl-BE" sz="2400" b="1" dirty="0" smtClean="0">
                <a:solidFill>
                  <a:srgbClr val="000000"/>
                </a:solidFill>
              </a:rPr>
              <a:t> Team </a:t>
            </a:r>
            <a:r>
              <a:rPr lang="nl-BE" altLang="nl-BE" sz="2400" b="1" dirty="0" err="1" smtClean="0">
                <a:solidFill>
                  <a:srgbClr val="000000"/>
                </a:solidFill>
              </a:rPr>
              <a:t>work</a:t>
            </a:r>
            <a:endParaRPr lang="nl-BE" altLang="nl-BE" sz="2400" b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212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3"/>
          <p:cNvSpPr>
            <a:spLocks noChangeArrowheads="1"/>
          </p:cNvSpPr>
          <p:nvPr/>
        </p:nvSpPr>
        <p:spPr bwMode="auto">
          <a:xfrm>
            <a:off x="971550" y="1773238"/>
            <a:ext cx="7848600" cy="4176712"/>
          </a:xfrm>
          <a:prstGeom prst="roundRect">
            <a:avLst>
              <a:gd name="adj" fmla="val 4259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2156"/>
                  </a:schemeClr>
                </a:solidFill>
              </a14:hiddenFill>
            </a:ext>
          </a:extLst>
        </p:spPr>
        <p:txBody>
          <a:bodyPr lIns="64281" tIns="32140" rIns="64281" bIns="32140"/>
          <a:lstStyle>
            <a:lvl1pPr marL="342900" indent="-342900" defTabSz="642938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651500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82600" indent="-161925" defTabSz="642938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651500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2938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651500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2938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2938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6515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GB" altLang="nl-BE" sz="2000" b="1" i="1" u="sng" dirty="0">
              <a:latin typeface="Futura Book" charset="0"/>
              <a:sym typeface="Gill Sans" charset="0"/>
            </a:endParaRPr>
          </a:p>
          <a:p>
            <a:pPr lvl="1" algn="ctr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 dirty="0">
                <a:latin typeface="Futura Book" charset="0"/>
                <a:sym typeface="Gill Sans" charset="0"/>
              </a:rPr>
              <a:t>Taxable salary 2.600€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GB" altLang="nl-BE" sz="2000" dirty="0">
              <a:latin typeface="Futura Book" charset="0"/>
              <a:sym typeface="Gill Sans" charset="0"/>
            </a:endParaRP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 dirty="0">
                <a:latin typeface="Futura Book" charset="0"/>
                <a:sym typeface="Gill Sans" charset="0"/>
              </a:rPr>
              <a:t>Net salary                                                    	Withholding tax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 dirty="0">
                <a:latin typeface="Futura Book" charset="0"/>
                <a:sym typeface="Gill Sans" charset="0"/>
              </a:rPr>
              <a:t>1.690 €		910 €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GB" altLang="nl-BE" sz="2000" dirty="0">
              <a:latin typeface="Futura Book" charset="0"/>
              <a:sym typeface="Gill Sans" charset="0"/>
            </a:endParaRPr>
          </a:p>
          <a:p>
            <a:pPr lvl="1" algn="r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 dirty="0">
                <a:latin typeface="Futura Book" charset="0"/>
                <a:sym typeface="Gill Sans" charset="0"/>
              </a:rPr>
              <a:t>		Exemption :   2 600 x 25%  = 650 €</a:t>
            </a:r>
          </a:p>
          <a:p>
            <a:pPr lvl="1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GB" altLang="nl-BE" sz="2000" dirty="0">
              <a:latin typeface="Futura Book" charset="0"/>
              <a:sym typeface="Gill Sans" charset="0"/>
            </a:endParaRPr>
          </a:p>
          <a:p>
            <a:pPr lvl="1" algn="ctr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 dirty="0">
                <a:latin typeface="Futura Book" charset="0"/>
                <a:sym typeface="Gill Sans" charset="0"/>
              </a:rPr>
              <a:t>Withholding tax to pay to the tax administration = </a:t>
            </a:r>
          </a:p>
          <a:p>
            <a:pPr lvl="1" algn="ctr" eaLnBrk="1" hangingPunct="1">
              <a:lnSpc>
                <a:spcPct val="6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GB" altLang="nl-BE" sz="2000" dirty="0">
                <a:latin typeface="Futura Book" charset="0"/>
                <a:sym typeface="Gill Sans" charset="0"/>
              </a:rPr>
              <a:t>910 - 650 = </a:t>
            </a:r>
            <a:r>
              <a:rPr lang="en-GB" altLang="nl-BE" sz="2000" dirty="0" smtClean="0">
                <a:latin typeface="Futura Book" charset="0"/>
                <a:sym typeface="Gill Sans" charset="0"/>
              </a:rPr>
              <a:t>260 €</a:t>
            </a:r>
            <a:endParaRPr lang="en-GB" altLang="nl-BE" sz="2000" dirty="0">
              <a:latin typeface="Futura Book" charset="0"/>
              <a:sym typeface="Gill Sans" charset="0"/>
            </a:endParaRPr>
          </a:p>
        </p:txBody>
      </p:sp>
      <p:sp>
        <p:nvSpPr>
          <p:cNvPr id="48131" name="AutoShape 3"/>
          <p:cNvSpPr>
            <a:spLocks noChangeArrowheads="1"/>
          </p:cNvSpPr>
          <p:nvPr/>
        </p:nvSpPr>
        <p:spPr bwMode="auto">
          <a:xfrm rot="10800000">
            <a:off x="1763713" y="2420938"/>
            <a:ext cx="1512887" cy="5032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auto">
          <a:xfrm rot="10800000" flipH="1">
            <a:off x="6588125" y="2420938"/>
            <a:ext cx="1439863" cy="5032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37" name="Rectangle 9"/>
          <p:cNvSpPr>
            <a:spLocks noGrp="1"/>
          </p:cNvSpPr>
          <p:nvPr>
            <p:ph type="title" idx="4294967295"/>
          </p:nvPr>
        </p:nvSpPr>
        <p:spPr>
          <a:xfrm>
            <a:off x="230188" y="120173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nl-BE" altLang="nl-BE"/>
              <a:t>Example</a:t>
            </a:r>
            <a:endParaRPr lang="nl-NL" altLang="nl-BE"/>
          </a:p>
        </p:txBody>
      </p:sp>
      <p:pic>
        <p:nvPicPr>
          <p:cNvPr id="223238" name="Picture 5" descr="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5876925"/>
            <a:ext cx="5794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239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3240" name="Rectangle 9"/>
          <p:cNvSpPr>
            <a:spLocks/>
          </p:cNvSpPr>
          <p:nvPr/>
        </p:nvSpPr>
        <p:spPr bwMode="auto">
          <a:xfrm>
            <a:off x="468313" y="857250"/>
            <a:ext cx="81216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7" tIns="0" rIns="2857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2400" b="1" dirty="0">
                <a:solidFill>
                  <a:srgbClr val="4E3A0E"/>
                </a:solidFill>
                <a:ea typeface="Calibri" panose="020F0502020204030204" pitchFamily="34" charset="0"/>
                <a:cs typeface="Calibri" panose="020F0502020204030204" pitchFamily="34" charset="0"/>
                <a:sym typeface="Futura Book" charset="0"/>
              </a:rPr>
              <a:t>Partial exemption withholding tax continuous work</a:t>
            </a:r>
          </a:p>
        </p:txBody>
      </p:sp>
      <p:sp>
        <p:nvSpPr>
          <p:cNvPr id="223241" name="ZoneTexte 1"/>
          <p:cNvSpPr txBox="1">
            <a:spLocks noChangeArrowheads="1"/>
          </p:cNvSpPr>
          <p:nvPr/>
        </p:nvSpPr>
        <p:spPr bwMode="auto">
          <a:xfrm>
            <a:off x="2248505" y="149225"/>
            <a:ext cx="54756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nl-BE" sz="3200" dirty="0">
                <a:solidFill>
                  <a:srgbClr val="000000"/>
                </a:solidFill>
              </a:rPr>
              <a:t>Tax Incentives </a:t>
            </a:r>
            <a:r>
              <a:rPr lang="en-GB" altLang="nl-BE" sz="3200" dirty="0" smtClean="0">
                <a:solidFill>
                  <a:srgbClr val="000000"/>
                </a:solidFill>
              </a:rPr>
              <a:t>for Employment</a:t>
            </a:r>
            <a:endParaRPr lang="en-GB" altLang="nl-BE" sz="3200" dirty="0">
              <a:solidFill>
                <a:srgbClr val="00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55650" y="6489700"/>
            <a:ext cx="4735513" cy="306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107950" y="0"/>
            <a:ext cx="1871663" cy="836613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pic>
        <p:nvPicPr>
          <p:cNvPr id="224259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6836" name="Tekstvak 3"/>
          <p:cNvSpPr txBox="1">
            <a:spLocks noChangeArrowheads="1"/>
          </p:cNvSpPr>
          <p:nvPr/>
        </p:nvSpPr>
        <p:spPr bwMode="auto">
          <a:xfrm>
            <a:off x="0" y="1268413"/>
            <a:ext cx="9144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nl-BE" sz="2400" b="1" dirty="0"/>
              <a:t>New 2016  :  TAX SHIFT</a:t>
            </a:r>
          </a:p>
          <a:p>
            <a:pPr eaLnBrk="1" hangingPunct="1">
              <a:defRPr/>
            </a:pPr>
            <a:endParaRPr lang="en-GB" altLang="nl-BE" sz="2400" dirty="0"/>
          </a:p>
          <a:p>
            <a:pPr eaLnBrk="1" hangingPunct="1">
              <a:defRPr/>
            </a:pPr>
            <a:r>
              <a:rPr lang="en-GB" altLang="nl-BE" sz="2400" dirty="0"/>
              <a:t>Goal :</a:t>
            </a:r>
          </a:p>
          <a:p>
            <a:pPr marL="342900" indent="-342900" eaLnBrk="1" hangingPunct="1">
              <a:buFont typeface="Courier New" pitchFamily="49" charset="0"/>
              <a:buChar char="o"/>
              <a:defRPr/>
            </a:pPr>
            <a:r>
              <a:rPr lang="en-GB" altLang="nl-BE" sz="2400" dirty="0"/>
              <a:t> Strengthen the consumers spending power</a:t>
            </a:r>
          </a:p>
          <a:p>
            <a:pPr marL="342900" indent="-342900" eaLnBrk="1" hangingPunct="1">
              <a:buFont typeface="Courier New" pitchFamily="49" charset="0"/>
              <a:buChar char="o"/>
              <a:defRPr/>
            </a:pPr>
            <a:r>
              <a:rPr lang="en-GB" altLang="nl-BE" sz="2400" dirty="0"/>
              <a:t> Enhance competitiveness, investments and export</a:t>
            </a:r>
          </a:p>
          <a:p>
            <a:pPr eaLnBrk="1" hangingPunct="1">
              <a:defRPr/>
            </a:pPr>
            <a:endParaRPr lang="en-GB" altLang="nl-BE" sz="2400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3243600"/>
            <a:ext cx="4154400" cy="26911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24262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263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 dirty="0"/>
              <a:t>Tax Incentives </a:t>
            </a:r>
            <a:r>
              <a:rPr lang="en-GB" altLang="nl-BE" dirty="0" smtClean="0"/>
              <a:t>for </a:t>
            </a:r>
            <a:r>
              <a:rPr lang="en-GB" altLang="nl-BE" dirty="0"/>
              <a:t>Employment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5288" y="6511925"/>
            <a:ext cx="4735512" cy="306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107950" y="0"/>
            <a:ext cx="1871663" cy="836613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>
              <a:solidFill>
                <a:prstClr val="white"/>
              </a:solidFill>
            </a:endParaRPr>
          </a:p>
        </p:txBody>
      </p:sp>
      <p:pic>
        <p:nvPicPr>
          <p:cNvPr id="225283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6836" name="Tekstvak 3"/>
          <p:cNvSpPr txBox="1">
            <a:spLocks noChangeArrowheads="1"/>
          </p:cNvSpPr>
          <p:nvPr/>
        </p:nvSpPr>
        <p:spPr bwMode="auto">
          <a:xfrm>
            <a:off x="0" y="1268413"/>
            <a:ext cx="9144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nl-BE" sz="2400" b="1" dirty="0">
                <a:solidFill>
                  <a:prstClr val="black"/>
                </a:solidFill>
              </a:rPr>
              <a:t>New 2016 :   TAX SHIFT</a:t>
            </a:r>
          </a:p>
          <a:p>
            <a:pPr eaLnBrk="1" hangingPunct="1">
              <a:defRPr/>
            </a:pPr>
            <a:endParaRPr lang="en-GB" altLang="nl-BE" sz="2400" dirty="0">
              <a:solidFill>
                <a:prstClr val="black"/>
              </a:solidFill>
            </a:endParaRPr>
          </a:p>
          <a:p>
            <a:pPr eaLnBrk="1" hangingPunct="1"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Achievement :</a:t>
            </a:r>
          </a:p>
          <a:p>
            <a:pPr eaLnBrk="1" hangingPunct="1">
              <a:defRPr/>
            </a:pPr>
            <a:endParaRPr lang="en-GB" altLang="nl-BE" sz="2400" dirty="0">
              <a:solidFill>
                <a:prstClr val="black"/>
              </a:solidFill>
            </a:endParaRPr>
          </a:p>
          <a:p>
            <a:pPr marL="342900" indent="-342900" eaLnBrk="1" hangingPunct="1">
              <a:buFont typeface="Courier New" pitchFamily="49" charset="0"/>
              <a:buChar char="o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For the 1</a:t>
            </a:r>
            <a:r>
              <a:rPr lang="en-GB" altLang="nl-BE" sz="2400" baseline="30000" dirty="0">
                <a:solidFill>
                  <a:prstClr val="black"/>
                </a:solidFill>
              </a:rPr>
              <a:t>st</a:t>
            </a:r>
            <a:r>
              <a:rPr lang="en-GB" altLang="nl-BE" sz="2400" dirty="0">
                <a:solidFill>
                  <a:prstClr val="black"/>
                </a:solidFill>
              </a:rPr>
              <a:t> recruitment : total exemption of the social contributions  of the employer (recruitment between 1.01.2016 and 31.12.2020) </a:t>
            </a:r>
          </a:p>
          <a:p>
            <a:pPr marL="342900" indent="-342900" eaLnBrk="1" hangingPunct="1">
              <a:buFont typeface="Courier New" pitchFamily="49" charset="0"/>
              <a:buChar char="o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From 2</a:t>
            </a:r>
            <a:r>
              <a:rPr lang="en-GB" altLang="nl-BE" sz="2400" baseline="30000" dirty="0">
                <a:solidFill>
                  <a:prstClr val="black"/>
                </a:solidFill>
              </a:rPr>
              <a:t>nd</a:t>
            </a:r>
            <a:r>
              <a:rPr lang="en-GB" altLang="nl-BE" sz="2400" dirty="0">
                <a:solidFill>
                  <a:prstClr val="black"/>
                </a:solidFill>
              </a:rPr>
              <a:t> to 6</a:t>
            </a:r>
            <a:r>
              <a:rPr lang="en-GB" altLang="nl-BE" sz="2400" baseline="30000" dirty="0">
                <a:solidFill>
                  <a:prstClr val="black"/>
                </a:solidFill>
              </a:rPr>
              <a:t>th</a:t>
            </a:r>
            <a:r>
              <a:rPr lang="en-GB" altLang="nl-BE" sz="2400" dirty="0">
                <a:solidFill>
                  <a:prstClr val="black"/>
                </a:solidFill>
              </a:rPr>
              <a:t> recruitment :  partial exemption</a:t>
            </a:r>
          </a:p>
          <a:p>
            <a:pPr marL="342900" indent="-342900" eaLnBrk="1" hangingPunct="1">
              <a:buFont typeface="Courier New" pitchFamily="49" charset="0"/>
              <a:buChar char="o"/>
              <a:defRPr/>
            </a:pPr>
            <a:endParaRPr lang="en-GB" altLang="nl-BE" sz="2400" dirty="0">
              <a:solidFill>
                <a:prstClr val="black"/>
              </a:solidFill>
            </a:endParaRPr>
          </a:p>
          <a:p>
            <a:pPr marL="342900" indent="-342900" eaLnBrk="1" hangingPunct="1">
              <a:buFont typeface="Courier New" pitchFamily="49" charset="0"/>
              <a:buChar char="o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For all workforce : general reduction </a:t>
            </a:r>
          </a:p>
          <a:p>
            <a:pPr eaLnBrk="1" hangingPunct="1"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     social contributions should decrease from 33% (before 2016)  </a:t>
            </a:r>
          </a:p>
          <a:p>
            <a:pPr eaLnBrk="1" hangingPunct="1"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      to 25% (in 2018)</a:t>
            </a:r>
          </a:p>
          <a:p>
            <a:pPr eaLnBrk="1" hangingPunct="1">
              <a:defRPr/>
            </a:pPr>
            <a:endParaRPr lang="en-GB" altLang="nl-BE" sz="2400" dirty="0">
              <a:solidFill>
                <a:prstClr val="black"/>
              </a:solidFill>
            </a:endParaRPr>
          </a:p>
        </p:txBody>
      </p:sp>
      <p:pic>
        <p:nvPicPr>
          <p:cNvPr id="225285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286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nl-BE" dirty="0">
                <a:solidFill>
                  <a:srgbClr val="000000"/>
                </a:solidFill>
              </a:rPr>
              <a:t>Tax Incentives </a:t>
            </a:r>
            <a:r>
              <a:rPr lang="en-GB" altLang="nl-BE" dirty="0" smtClean="0">
                <a:solidFill>
                  <a:srgbClr val="000000"/>
                </a:solidFill>
              </a:rPr>
              <a:t>for Employment</a:t>
            </a:r>
            <a:endParaRPr lang="en-GB" altLang="nl-BE" dirty="0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2" descr="C:\Users\medemil\AppData\Local\Microsoft\Windows\Temporary Internet Files\Content.IE5\45TJZUCR\Shake_hand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2200" y="941388"/>
            <a:ext cx="12776200" cy="542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8"/>
          <p:cNvSpPr>
            <a:spLocks noChangeArrowheads="1"/>
          </p:cNvSpPr>
          <p:nvPr/>
        </p:nvSpPr>
        <p:spPr bwMode="auto">
          <a:xfrm>
            <a:off x="1116013" y="1628775"/>
            <a:ext cx="172878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Principle</a:t>
            </a:r>
          </a:p>
        </p:txBody>
      </p:sp>
      <p:sp>
        <p:nvSpPr>
          <p:cNvPr id="10" name="Légende à une bordure 1 9"/>
          <p:cNvSpPr/>
          <p:nvPr/>
        </p:nvSpPr>
        <p:spPr>
          <a:xfrm>
            <a:off x="3563938" y="1412875"/>
            <a:ext cx="5040312" cy="1944688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white"/>
                </a:solidFill>
              </a:rPr>
              <a:t>The investor describes the facts to the tax administration, allowing him to know, in advance, how the tax laws are to be applied on a case by case basis</a:t>
            </a:r>
          </a:p>
        </p:txBody>
      </p:sp>
      <p:sp>
        <p:nvSpPr>
          <p:cNvPr id="46087" name="Rectangle 12"/>
          <p:cNvSpPr>
            <a:spLocks noChangeArrowheads="1"/>
          </p:cNvSpPr>
          <p:nvPr/>
        </p:nvSpPr>
        <p:spPr bwMode="auto">
          <a:xfrm>
            <a:off x="468313" y="3357563"/>
            <a:ext cx="2376487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Consequences</a:t>
            </a:r>
          </a:p>
        </p:txBody>
      </p:sp>
      <p:sp>
        <p:nvSpPr>
          <p:cNvPr id="12" name="Légende à une bordure 1 11"/>
          <p:cNvSpPr/>
          <p:nvPr/>
        </p:nvSpPr>
        <p:spPr>
          <a:xfrm>
            <a:off x="3563938" y="3500438"/>
            <a:ext cx="5040312" cy="1152525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60375" indent="-285750" eaLnBrk="1" fontAlgn="auto" hangingPunct="1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</a:rPr>
              <a:t>Confidence to invest</a:t>
            </a:r>
          </a:p>
          <a:p>
            <a:pPr marL="460375" indent="-285750" eaLnBrk="1" fontAlgn="auto" hangingPunct="1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</a:rPr>
              <a:t>Legally binding &amp; accurate forecast</a:t>
            </a:r>
          </a:p>
        </p:txBody>
      </p:sp>
      <p:sp>
        <p:nvSpPr>
          <p:cNvPr id="46089" name="Rectangle 10"/>
          <p:cNvSpPr>
            <a:spLocks noChangeArrowheads="1"/>
          </p:cNvSpPr>
          <p:nvPr/>
        </p:nvSpPr>
        <p:spPr bwMode="auto">
          <a:xfrm>
            <a:off x="539750" y="4741863"/>
            <a:ext cx="230505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Scope of </a:t>
            </a:r>
          </a:p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applications</a:t>
            </a:r>
          </a:p>
        </p:txBody>
      </p:sp>
      <p:sp>
        <p:nvSpPr>
          <p:cNvPr id="14" name="Légende à une bordure 1 13"/>
          <p:cNvSpPr/>
          <p:nvPr/>
        </p:nvSpPr>
        <p:spPr>
          <a:xfrm>
            <a:off x="3563938" y="4795838"/>
            <a:ext cx="5040312" cy="1331912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nl-BE" sz="2000" dirty="0" smtClean="0">
                <a:solidFill>
                  <a:prstClr val="white"/>
                </a:solidFill>
              </a:rPr>
              <a:t>Corporate tax, individuals tax, customs, VAT, Transfer pricing, Business Restructuring, Deductible expenses Financing, Branches, Bonded warehouses, etc.</a:t>
            </a:r>
          </a:p>
        </p:txBody>
      </p:sp>
      <p:pic>
        <p:nvPicPr>
          <p:cNvPr id="19465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19468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2800" dirty="0" smtClean="0">
                <a:solidFill>
                  <a:prstClr val="black"/>
                </a:solidFill>
              </a:rPr>
              <a:t>       </a:t>
            </a:r>
            <a:r>
              <a:rPr lang="en-GB" altLang="nl-BE" sz="3200" dirty="0" smtClean="0">
                <a:solidFill>
                  <a:prstClr val="black"/>
                </a:solidFill>
              </a:rPr>
              <a:t>Tax ruling for legal certainty</a:t>
            </a:r>
          </a:p>
        </p:txBody>
      </p:sp>
    </p:spTree>
    <p:extLst>
      <p:ext uri="{BB962C8B-B14F-4D97-AF65-F5344CB8AC3E}">
        <p14:creationId xmlns:p14="http://schemas.microsoft.com/office/powerpoint/2010/main" val="382603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8"/>
          <p:cNvSpPr>
            <a:spLocks noChangeArrowheads="1"/>
          </p:cNvSpPr>
          <p:nvPr/>
        </p:nvSpPr>
        <p:spPr bwMode="auto">
          <a:xfrm>
            <a:off x="22225" y="2797175"/>
            <a:ext cx="1728788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Examples</a:t>
            </a:r>
          </a:p>
        </p:txBody>
      </p:sp>
      <p:sp>
        <p:nvSpPr>
          <p:cNvPr id="10" name="Légende à une bordure 1 9"/>
          <p:cNvSpPr/>
          <p:nvPr/>
        </p:nvSpPr>
        <p:spPr>
          <a:xfrm>
            <a:off x="2822524" y="1196751"/>
            <a:ext cx="6049962" cy="4824537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Transfer pricing issues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Cost plus ruling for European Distribution Center (EDC) </a:t>
            </a:r>
            <a:r>
              <a:rPr lang="en-US" sz="2000" dirty="0" smtClean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 or for Service Sharing Center (SSC) </a:t>
            </a:r>
            <a:endParaRPr lang="en-US" sz="2000" dirty="0">
              <a:solidFill>
                <a:prstClr val="white"/>
              </a:solidFill>
              <a:ea typeface="ＭＳ Ｐゴシック" pitchFamily="34" charset="-128"/>
              <a:sym typeface="Futura Book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prstClr val="white"/>
              </a:solidFill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Taxable presence or not in Belgium ?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In the hands of the foreign principal of a Belgian manufacturer or sales function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In the hands of the service recipients of a EDC or SSC 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prstClr val="white"/>
              </a:solidFill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Personal tax issues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 smtClean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tax-free </a:t>
            </a:r>
            <a:r>
              <a:rPr lang="en-US" sz="2000" dirty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lump sum allowances for personnel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prstClr val="white"/>
              </a:solidFill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VAT issues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VAT-unit</a:t>
            </a:r>
            <a:endParaRPr lang="fr-FR" sz="2000" dirty="0">
              <a:solidFill>
                <a:prstClr val="white"/>
              </a:solidFill>
            </a:endParaRPr>
          </a:p>
        </p:txBody>
      </p:sp>
      <p:pic>
        <p:nvPicPr>
          <p:cNvPr id="20484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7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2800" dirty="0" smtClean="0">
                <a:solidFill>
                  <a:prstClr val="black"/>
                </a:solidFill>
              </a:rPr>
              <a:t>          </a:t>
            </a:r>
            <a:r>
              <a:rPr lang="en-GB" altLang="nl-BE" sz="3200" dirty="0" smtClean="0">
                <a:solidFill>
                  <a:prstClr val="black"/>
                </a:solidFill>
              </a:rPr>
              <a:t>Tax ruling for legal certainty</a:t>
            </a:r>
          </a:p>
        </p:txBody>
      </p:sp>
    </p:spTree>
    <p:extLst>
      <p:ext uri="{BB962C8B-B14F-4D97-AF65-F5344CB8AC3E}">
        <p14:creationId xmlns:p14="http://schemas.microsoft.com/office/powerpoint/2010/main" val="70664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8"/>
          <p:cNvSpPr>
            <a:spLocks noChangeArrowheads="1"/>
          </p:cNvSpPr>
          <p:nvPr/>
        </p:nvSpPr>
        <p:spPr bwMode="auto">
          <a:xfrm>
            <a:off x="-108520" y="2797175"/>
            <a:ext cx="21812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263525"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  <a:latin typeface="Calibri"/>
              </a:rPr>
              <a:t>Characteristics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Légende à une bordure 1 9"/>
          <p:cNvSpPr/>
          <p:nvPr/>
        </p:nvSpPr>
        <p:spPr>
          <a:xfrm>
            <a:off x="2864714" y="1916832"/>
            <a:ext cx="6049962" cy="3168352"/>
          </a:xfrm>
          <a:prstGeom prst="accentCallout1">
            <a:avLst>
              <a:gd name="adj1" fmla="val 50184"/>
              <a:gd name="adj2" fmla="val -5203"/>
              <a:gd name="adj3" fmla="val 50208"/>
              <a:gd name="adj4" fmla="val -1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 err="1" smtClean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Prefiling</a:t>
            </a:r>
            <a:r>
              <a:rPr lang="en-US" sz="2000" dirty="0" smtClean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 meeting on anonymous base</a:t>
            </a: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prstClr val="white"/>
              </a:solidFill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 smtClean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Legal certainty for a 5 year period (renewable) </a:t>
            </a:r>
            <a:endParaRPr lang="en-US" sz="2000" dirty="0">
              <a:solidFill>
                <a:prstClr val="white"/>
              </a:solidFill>
              <a:ea typeface="ＭＳ Ｐゴシック" pitchFamily="34" charset="-128"/>
              <a:sym typeface="Futura Book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prstClr val="white"/>
              </a:solidFill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 smtClean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Advanced decision granted within the 3 months</a:t>
            </a:r>
            <a:endParaRPr lang="en-US" sz="2000" dirty="0">
              <a:solidFill>
                <a:prstClr val="white"/>
              </a:solidFill>
              <a:ea typeface="ＭＳ Ｐゴシック" pitchFamily="34" charset="-128"/>
              <a:sym typeface="Futura Book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prstClr val="white"/>
              </a:solidFill>
              <a:ea typeface="ＭＳ Ｐゴシック" pitchFamily="34" charset="-128"/>
              <a:sym typeface="Futura Book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/>
            </a:pPr>
            <a:r>
              <a:rPr lang="en-US" sz="2000" dirty="0" smtClean="0">
                <a:solidFill>
                  <a:prstClr val="white"/>
                </a:solidFill>
                <a:ea typeface="ＭＳ Ｐゴシック" pitchFamily="34" charset="-128"/>
                <a:sym typeface="Futura Book" charset="0"/>
              </a:rPr>
              <a:t>Economic substance required</a:t>
            </a:r>
            <a:endParaRPr lang="fr-FR" sz="2000" dirty="0">
              <a:solidFill>
                <a:prstClr val="white"/>
              </a:solidFill>
            </a:endParaRPr>
          </a:p>
        </p:txBody>
      </p:sp>
      <p:pic>
        <p:nvPicPr>
          <p:cNvPr id="20484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0338"/>
            <a:ext cx="2095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889625"/>
            <a:ext cx="638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50825" y="6456363"/>
            <a:ext cx="4735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</a:rPr>
              <a:t>FISCAL DEPARTMENT FOR FOREIGN INVESTMENTS</a:t>
            </a:r>
          </a:p>
        </p:txBody>
      </p:sp>
      <p:sp>
        <p:nvSpPr>
          <p:cNvPr id="20487" name="Tekstvak 9"/>
          <p:cNvSpPr txBox="1">
            <a:spLocks noChangeArrowheads="1"/>
          </p:cNvSpPr>
          <p:nvPr/>
        </p:nvSpPr>
        <p:spPr bwMode="auto">
          <a:xfrm>
            <a:off x="1979613" y="160338"/>
            <a:ext cx="6913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GB" altLang="nl-BE" sz="2800" dirty="0" smtClean="0">
                <a:solidFill>
                  <a:prstClr val="black"/>
                </a:solidFill>
              </a:rPr>
              <a:t>          </a:t>
            </a:r>
            <a:r>
              <a:rPr lang="en-GB" altLang="nl-BE" sz="3200" dirty="0" smtClean="0">
                <a:solidFill>
                  <a:prstClr val="black"/>
                </a:solidFill>
              </a:rPr>
              <a:t>Tax ruling for legal certainty</a:t>
            </a:r>
          </a:p>
        </p:txBody>
      </p:sp>
    </p:spTree>
    <p:extLst>
      <p:ext uri="{BB962C8B-B14F-4D97-AF65-F5344CB8AC3E}">
        <p14:creationId xmlns:p14="http://schemas.microsoft.com/office/powerpoint/2010/main" val="407152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47738"/>
            <a:ext cx="5688013" cy="536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9379" name="Text Box 3"/>
          <p:cNvSpPr txBox="1">
            <a:spLocks noChangeArrowheads="1"/>
          </p:cNvSpPr>
          <p:nvPr/>
        </p:nvSpPr>
        <p:spPr bwMode="auto">
          <a:xfrm>
            <a:off x="1042988" y="836613"/>
            <a:ext cx="396081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Char char="q"/>
              <a:defRPr sz="32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4E3A0E"/>
              </a:buClr>
              <a:buSzPct val="80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4E3A0E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defTabSz="4572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defTabSz="4572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nl-BE" altLang="nl-BE" sz="2400" b="1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ヒラギノ角ゴ Pro W3" pitchFamily="-60" charset="-128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nl-BE" altLang="nl-BE" sz="2400" b="1">
                <a:solidFill>
                  <a:srgbClr val="0070C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ヒラギノ角ゴ Pro W3" pitchFamily="-60" charset="-128"/>
              </a:rPr>
              <a:t>More information ?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nl-BE" altLang="nl-BE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ヒラギノ角ゴ Pro W3" pitchFamily="-60" charset="-128"/>
              </a:rPr>
              <a:t>Contact</a:t>
            </a:r>
            <a:endParaRPr lang="nl-NL" altLang="nl-BE" sz="2400" b="1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ヒラギノ角ゴ Pro W3" pitchFamily="-60" charset="-128"/>
            </a:endParaRPr>
          </a:p>
        </p:txBody>
      </p:sp>
      <p:sp>
        <p:nvSpPr>
          <p:cNvPr id="229380" name="AutoShape 6"/>
          <p:cNvSpPr>
            <a:spLocks noChangeArrowheads="1"/>
          </p:cNvSpPr>
          <p:nvPr/>
        </p:nvSpPr>
        <p:spPr bwMode="auto">
          <a:xfrm>
            <a:off x="-447675" y="2733675"/>
            <a:ext cx="7540625" cy="2736850"/>
          </a:xfrm>
          <a:prstGeom prst="roundRect">
            <a:avLst>
              <a:gd name="adj" fmla="val 3718"/>
            </a:avLst>
          </a:prstGeom>
          <a:noFill/>
          <a:ln w="25400">
            <a:solidFill>
              <a:srgbClr val="FFFFFF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1889125" indent="-457200">
              <a:spcBef>
                <a:spcPct val="2000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Char char="q"/>
              <a:defRPr sz="32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4E3A0E"/>
              </a:buClr>
              <a:buSzPct val="80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4E3A0E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BE" sz="1800" dirty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  <a:sym typeface="Futura Book" charset="0"/>
              </a:rPr>
              <a:t>Federal Public Service Finance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BE" sz="1800" dirty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  <a:sym typeface="Futura Book" charset="0"/>
              </a:rPr>
              <a:t>Fiscal Department for Foreign Investments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BE" sz="1800" dirty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  <a:sym typeface="Futura Book" charset="0"/>
              </a:rPr>
              <a:t>Rue de la </a:t>
            </a:r>
            <a:r>
              <a:rPr lang="en-US" altLang="nl-BE" sz="1800" dirty="0" err="1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  <a:sym typeface="Futura Book" charset="0"/>
              </a:rPr>
              <a:t>Loi</a:t>
            </a:r>
            <a:r>
              <a:rPr lang="en-US" altLang="nl-BE" sz="1800" dirty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  <a:sym typeface="Futura Book" charset="0"/>
              </a:rPr>
              <a:t>, 24 (Parliament Corner)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BE" sz="1800" dirty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  <a:sym typeface="Futura Book" charset="0"/>
              </a:rPr>
              <a:t>1000 Brussels - BELGIUM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nl-BE" sz="1800" dirty="0">
              <a:solidFill>
                <a:srgbClr val="000000"/>
              </a:solidFill>
              <a:latin typeface="Futura Book" charset="0"/>
              <a:ea typeface="ＭＳ Ｐゴシック" panose="020B0600070205080204" pitchFamily="34" charset="-128"/>
              <a:cs typeface="ヒラギノ角ゴ Pro W3" pitchFamily="-60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BE" sz="1800" b="1" dirty="0" err="1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</a:rPr>
              <a:t>Michela</a:t>
            </a:r>
            <a:r>
              <a:rPr lang="nl-NL" altLang="nl-BE" sz="1800" b="1" dirty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</a:rPr>
              <a:t> </a:t>
            </a:r>
            <a:r>
              <a:rPr lang="nl-NL" altLang="nl-BE" sz="1800" b="1" dirty="0" err="1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</a:rPr>
              <a:t>Ritondo</a:t>
            </a:r>
            <a:endParaRPr lang="nl-NL" altLang="nl-BE" sz="1800" b="1" dirty="0">
              <a:solidFill>
                <a:srgbClr val="000000"/>
              </a:solidFill>
              <a:latin typeface="Futura Book" charset="0"/>
              <a:ea typeface="ＭＳ Ｐゴシック" panose="020B0600070205080204" pitchFamily="34" charset="-128"/>
              <a:cs typeface="ヒラギノ角ゴ Pro W3" pitchFamily="-60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nl-BE" sz="1800" b="1" dirty="0">
              <a:solidFill>
                <a:srgbClr val="000000"/>
              </a:solidFill>
              <a:latin typeface="Futura Book" charset="0"/>
              <a:ea typeface="ＭＳ Ｐゴシック" panose="020B0600070205080204" pitchFamily="34" charset="-128"/>
              <a:cs typeface="ヒラギノ角ゴ Pro W3" pitchFamily="-60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BE" sz="1800" dirty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</a:rPr>
              <a:t>Email:    </a:t>
            </a:r>
            <a:r>
              <a:rPr lang="nl-NL" altLang="nl-BE" sz="1800" dirty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  <a:hlinkClick r:id="rId4"/>
              </a:rPr>
              <a:t>michela.ritondo@minfin.fed.be</a:t>
            </a:r>
            <a:endParaRPr lang="nl-NL" altLang="nl-BE" sz="1800" dirty="0">
              <a:solidFill>
                <a:srgbClr val="000000"/>
              </a:solidFill>
              <a:latin typeface="Futura Book" charset="0"/>
              <a:ea typeface="ＭＳ Ｐゴシック" panose="020B0600070205080204" pitchFamily="34" charset="-128"/>
              <a:cs typeface="ヒラギノ角ゴ Pro W3" pitchFamily="-60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BE" sz="1800" dirty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</a:rPr>
              <a:t>Phone:  +32 257 938 69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BE" sz="1800" dirty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</a:rPr>
              <a:t>Website: </a:t>
            </a:r>
            <a:r>
              <a:rPr lang="nl-NL" altLang="nl-BE" sz="1800" dirty="0" smtClean="0">
                <a:solidFill>
                  <a:srgbClr val="000000"/>
                </a:solidFill>
                <a:latin typeface="Futura Book" charset="0"/>
                <a:ea typeface="ＭＳ Ｐゴシック" panose="020B0600070205080204" pitchFamily="34" charset="-128"/>
                <a:cs typeface="ヒラギノ角ゴ Pro W3" pitchFamily="-60" charset="-128"/>
                <a:hlinkClick r:id="rId5"/>
              </a:rPr>
              <a:t>www.finances.belgium.be</a:t>
            </a:r>
            <a:endParaRPr lang="nl-NL" altLang="nl-BE" sz="1800" dirty="0">
              <a:solidFill>
                <a:srgbClr val="000000"/>
              </a:solidFill>
              <a:latin typeface="Futura Book" charset="0"/>
              <a:ea typeface="ＭＳ Ｐゴシック" panose="020B0600070205080204" pitchFamily="34" charset="-128"/>
              <a:cs typeface="ヒラギノ角ゴ Pro W3" pitchFamily="-60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nl-BE" sz="1800" dirty="0">
              <a:solidFill>
                <a:srgbClr val="000000"/>
              </a:solidFill>
              <a:latin typeface="Futura Book" charset="0"/>
              <a:ea typeface="ＭＳ Ｐゴシック" panose="020B0600070205080204" pitchFamily="34" charset="-128"/>
              <a:cs typeface="ヒラギノ角ゴ Pro W3" pitchFamily="-60" charset="-128"/>
            </a:endParaRPr>
          </a:p>
        </p:txBody>
      </p:sp>
      <p:sp>
        <p:nvSpPr>
          <p:cNvPr id="229381" name="AutoShape 8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Char char="q"/>
              <a:defRPr sz="32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4E3A0E"/>
              </a:buClr>
              <a:buSzPct val="80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4E3A0E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29382" name="AutoShape 10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Char char="q"/>
              <a:defRPr sz="32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4E3A0E"/>
              </a:buClr>
              <a:buSzPct val="80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4E3A0E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29383" name="ZoneTexte 1"/>
          <p:cNvSpPr txBox="1">
            <a:spLocks noChangeArrowheads="1"/>
          </p:cNvSpPr>
          <p:nvPr/>
        </p:nvSpPr>
        <p:spPr bwMode="auto">
          <a:xfrm>
            <a:off x="1331913" y="261938"/>
            <a:ext cx="66246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E3A0E"/>
              </a:buClr>
              <a:buSzPct val="50000"/>
              <a:buFont typeface="Wingdings" panose="05000000000000000000" pitchFamily="2" charset="2"/>
              <a:buChar char="q"/>
              <a:defRPr sz="32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4E3A0E"/>
              </a:buClr>
              <a:buSzPct val="80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4E3A0E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E3A0E"/>
              </a:buClr>
              <a:buSzPct val="75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BE" altLang="fr-FR" b="1">
                <a:solidFill>
                  <a:srgbClr val="000000"/>
                </a:solidFill>
                <a:latin typeface="Calibri" panose="020F0502020204030204" pitchFamily="34" charset="0"/>
              </a:rPr>
              <a:t>Thank you for your attention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31800" y="6488113"/>
            <a:ext cx="5364163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fr-FR" altLang="fr-FR" sz="1400" b="1" dirty="0">
                <a:solidFill>
                  <a:prstClr val="black"/>
                </a:solidFill>
                <a:latin typeface="Arial" charset="0"/>
                <a:cs typeface="+mn-cs"/>
              </a:rPr>
              <a:t>FISCAL DEPARTMENT FOR FOREIGN INVESTMENTS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Subjec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Copyrigh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Subjec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Copyrigh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Subjec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Copyrigh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Subject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Copyrigh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Subjec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Copyrigh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Subject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Copyrigh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Subjec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Copyrigh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Subjec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Copyrigh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Subjec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B_FOOTER" val="Copyright"/>
</p:tagLst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1_Thème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hème Office">
      <a:majorFont>
        <a:latin typeface="Calibri"/>
        <a:ea typeface=""/>
        <a:cs typeface=""/>
      </a:majorFont>
      <a:minorFont>
        <a:latin typeface="Constanti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hème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2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4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5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1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4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5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8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9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0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1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9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6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7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8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0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_Bird &amp; Bird template">
  <a:themeElements>
    <a:clrScheme name="Bird &amp; Bird colour palette">
      <a:dk1>
        <a:srgbClr val="343D41"/>
      </a:dk1>
      <a:lt1>
        <a:srgbClr val="4E6293"/>
      </a:lt1>
      <a:dk2>
        <a:srgbClr val="313679"/>
      </a:dk2>
      <a:lt2>
        <a:srgbClr val="7C7C6E"/>
      </a:lt2>
      <a:accent1>
        <a:srgbClr val="1D74C2"/>
      </a:accent1>
      <a:accent2>
        <a:srgbClr val="D6693A"/>
      </a:accent2>
      <a:accent3>
        <a:srgbClr val="B5B596"/>
      </a:accent3>
      <a:accent4>
        <a:srgbClr val="8EB9E0"/>
      </a:accent4>
      <a:accent5>
        <a:srgbClr val="A6B0C9"/>
      </a:accent5>
      <a:accent6>
        <a:srgbClr val="DADACA"/>
      </a:accent6>
      <a:hlink>
        <a:srgbClr val="BDBDB6"/>
      </a:hlink>
      <a:folHlink>
        <a:srgbClr val="D6693A"/>
      </a:folHlink>
    </a:clrScheme>
    <a:fontScheme name="BulletList-AccentColour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eorgi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eorgia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2200" dirty="0" err="1" smtClean="0">
            <a:solidFill>
              <a:schemeClr val="bg2"/>
            </a:solidFill>
          </a:defRPr>
        </a:defPPr>
      </a:lstStyle>
    </a:txDef>
  </a:objectDefaults>
  <a:extraClrSchemeLst>
    <a:extraClrScheme>
      <a:clrScheme name="BulletList-AccentColours 1">
        <a:dk1>
          <a:srgbClr val="343D41"/>
        </a:dk1>
        <a:lt1>
          <a:srgbClr val="8883AC"/>
        </a:lt1>
        <a:dk2>
          <a:srgbClr val="313679"/>
        </a:dk2>
        <a:lt2>
          <a:srgbClr val="7C7C6E"/>
        </a:lt2>
        <a:accent1>
          <a:srgbClr val="1D74C2"/>
        </a:accent1>
        <a:accent2>
          <a:srgbClr val="D6693A"/>
        </a:accent2>
        <a:accent3>
          <a:srgbClr val="ADAEBE"/>
        </a:accent3>
        <a:accent4>
          <a:srgbClr val="736F92"/>
        </a:accent4>
        <a:accent5>
          <a:srgbClr val="ABBCDD"/>
        </a:accent5>
        <a:accent6>
          <a:srgbClr val="C25E34"/>
        </a:accent6>
        <a:hlink>
          <a:srgbClr val="B5B596"/>
        </a:hlink>
        <a:folHlink>
          <a:srgbClr val="D6693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Thème Office">
  <a:themeElements>
    <a:clrScheme name="1_Thème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hème Office">
      <a:majorFont>
        <a:latin typeface="Calibri"/>
        <a:ea typeface=""/>
        <a:cs typeface=""/>
      </a:majorFont>
      <a:minorFont>
        <a:latin typeface="Constanti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hème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5864</TotalTime>
  <Words>2720</Words>
  <Application>Microsoft Office PowerPoint</Application>
  <PresentationFormat>Affichage à l'écran (4:3)</PresentationFormat>
  <Paragraphs>645</Paragraphs>
  <Slides>44</Slides>
  <Notes>34</Notes>
  <HiddenSlides>0</HiddenSlides>
  <MMClips>0</MMClips>
  <ScaleCrop>false</ScaleCrop>
  <HeadingPairs>
    <vt:vector size="4" baseType="variant">
      <vt:variant>
        <vt:lpstr>Thème</vt:lpstr>
      </vt:variant>
      <vt:variant>
        <vt:i4>26</vt:i4>
      </vt:variant>
      <vt:variant>
        <vt:lpstr>Titres des diapositives</vt:lpstr>
      </vt:variant>
      <vt:variant>
        <vt:i4>44</vt:i4>
      </vt:variant>
    </vt:vector>
  </HeadingPairs>
  <TitlesOfParts>
    <vt:vector size="70" baseType="lpstr">
      <vt:lpstr>Kantoorthema</vt:lpstr>
      <vt:lpstr>2_Thème Office</vt:lpstr>
      <vt:lpstr>7_Kantoorthema</vt:lpstr>
      <vt:lpstr>6_Kantoorthema</vt:lpstr>
      <vt:lpstr>12_Kantoorthema</vt:lpstr>
      <vt:lpstr>13_Kantoorthema</vt:lpstr>
      <vt:lpstr>14_Kantoorthema</vt:lpstr>
      <vt:lpstr>15_Kantoorthema</vt:lpstr>
      <vt:lpstr>21_Kantoorthema</vt:lpstr>
      <vt:lpstr>Thème Office</vt:lpstr>
      <vt:lpstr>2_Kantoorthema</vt:lpstr>
      <vt:lpstr>4_Kantoorthema</vt:lpstr>
      <vt:lpstr>5_Kantoorthema</vt:lpstr>
      <vt:lpstr>8_Kantoorthema</vt:lpstr>
      <vt:lpstr>9_Kantoorthema</vt:lpstr>
      <vt:lpstr>1_Kantoorthema</vt:lpstr>
      <vt:lpstr>3_Kantoorthema</vt:lpstr>
      <vt:lpstr>10_Kantoorthema</vt:lpstr>
      <vt:lpstr>11_Kantoorthema</vt:lpstr>
      <vt:lpstr>19_Kantoorthema</vt:lpstr>
      <vt:lpstr>16_Kantoorthema</vt:lpstr>
      <vt:lpstr>17_Kantoorthema</vt:lpstr>
      <vt:lpstr>18_Kantoorthema</vt:lpstr>
      <vt:lpstr>20_Kantoorthema</vt:lpstr>
      <vt:lpstr>1_Bird &amp; Bird template</vt:lpstr>
      <vt:lpstr>1_Thème Office</vt:lpstr>
      <vt:lpstr>Tax Incentives in Belgium  2017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1/ Déduction pour revenus d’innovation: exemple</vt:lpstr>
      <vt:lpstr>1/ Déduction pour revenus d’innovation: exemple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Example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Example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Service Public Fédéral Finances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DECLERCQ GAEL J-M.</dc:creator>
  <cp:lastModifiedBy>Utilisateur Windows</cp:lastModifiedBy>
  <cp:revision>523</cp:revision>
  <cp:lastPrinted>2017-01-27T15:37:13Z</cp:lastPrinted>
  <dcterms:created xsi:type="dcterms:W3CDTF">2011-10-05T11:16:09Z</dcterms:created>
  <dcterms:modified xsi:type="dcterms:W3CDTF">2017-02-06T12:18:48Z</dcterms:modified>
</cp:coreProperties>
</file>